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17"/>
  </p:notesMasterIdLst>
  <p:handoutMasterIdLst>
    <p:handoutMasterId r:id="rId18"/>
  </p:handoutMasterIdLst>
  <p:sldIdLst>
    <p:sldId id="293" r:id="rId2"/>
    <p:sldId id="354" r:id="rId3"/>
    <p:sldId id="357" r:id="rId4"/>
    <p:sldId id="355" r:id="rId5"/>
    <p:sldId id="358" r:id="rId6"/>
    <p:sldId id="359" r:id="rId7"/>
    <p:sldId id="362" r:id="rId8"/>
    <p:sldId id="361" r:id="rId9"/>
    <p:sldId id="378" r:id="rId10"/>
    <p:sldId id="365" r:id="rId11"/>
    <p:sldId id="371" r:id="rId12"/>
    <p:sldId id="375" r:id="rId13"/>
    <p:sldId id="374" r:id="rId14"/>
    <p:sldId id="376" r:id="rId15"/>
    <p:sldId id="377" r:id="rId16"/>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0000"/>
    <a:srgbClr val="060000"/>
    <a:srgbClr val="040000"/>
    <a:srgbClr val="000000"/>
    <a:srgbClr val="999999"/>
    <a:srgbClr val="979797"/>
    <a:srgbClr val="333333"/>
    <a:srgbClr val="00006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00" autoAdjust="0"/>
    <p:restoredTop sz="77457" autoAdjust="0"/>
  </p:normalViewPr>
  <p:slideViewPr>
    <p:cSldViewPr>
      <p:cViewPr>
        <p:scale>
          <a:sx n="70" d="100"/>
          <a:sy n="70" d="100"/>
        </p:scale>
        <p:origin x="-1290"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2886" y="-126"/>
      </p:cViewPr>
      <p:guideLst>
        <p:guide orient="horz" pos="2886"/>
        <p:guide pos="216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7249CB-ED5E-4A2E-9242-5271438C10DB}" type="doc">
      <dgm:prSet loTypeId="urn:microsoft.com/office/officeart/2005/8/layout/radial5" loCatId="relationship" qsTypeId="urn:microsoft.com/office/officeart/2005/8/quickstyle/simple1#1" qsCatId="simple" csTypeId="urn:microsoft.com/office/officeart/2005/8/colors/accent2_3" csCatId="accent2" phldr="1"/>
      <dgm:spPr/>
      <dgm:t>
        <a:bodyPr/>
        <a:lstStyle/>
        <a:p>
          <a:endParaRPr lang="en-US"/>
        </a:p>
      </dgm:t>
    </dgm:pt>
    <dgm:pt modelId="{0B7E2B11-67CB-4AC6-AE9D-A2EC6DF9843E}">
      <dgm:prSet phldrT="[Text]"/>
      <dgm:spPr/>
      <dgm:t>
        <a:bodyPr/>
        <a:lstStyle/>
        <a:p>
          <a:pPr algn="ctr"/>
          <a:r>
            <a:rPr lang="en-US" b="1" i="1" dirty="0" smtClean="0"/>
            <a:t>Stop. Think. Connect.</a:t>
          </a:r>
          <a:endParaRPr lang="en-US" b="1" i="1" dirty="0"/>
        </a:p>
      </dgm:t>
    </dgm:pt>
    <dgm:pt modelId="{E88D429F-3E93-4E82-B3D1-486607A5341D}" type="parTrans" cxnId="{28FABD7B-76F2-4558-B646-C73FEC4E132B}">
      <dgm:prSet/>
      <dgm:spPr/>
      <dgm:t>
        <a:bodyPr/>
        <a:lstStyle/>
        <a:p>
          <a:pPr algn="ctr"/>
          <a:endParaRPr lang="en-US"/>
        </a:p>
      </dgm:t>
    </dgm:pt>
    <dgm:pt modelId="{375C5268-DE35-4FEE-8057-0D352350E878}" type="sibTrans" cxnId="{28FABD7B-76F2-4558-B646-C73FEC4E132B}">
      <dgm:prSet/>
      <dgm:spPr/>
      <dgm:t>
        <a:bodyPr/>
        <a:lstStyle/>
        <a:p>
          <a:pPr algn="ctr"/>
          <a:endParaRPr lang="en-US"/>
        </a:p>
      </dgm:t>
    </dgm:pt>
    <dgm:pt modelId="{7466A509-768C-438C-815B-D1EBD9D7F356}">
      <dgm:prSet phldrT="[Text]"/>
      <dgm:spPr/>
      <dgm:t>
        <a:bodyPr/>
        <a:lstStyle/>
        <a:p>
          <a:pPr algn="ctr"/>
          <a:r>
            <a:rPr lang="en-US" dirty="0" smtClean="0"/>
            <a:t>Teens (age 13-17)</a:t>
          </a:r>
          <a:endParaRPr lang="en-US" dirty="0"/>
        </a:p>
      </dgm:t>
    </dgm:pt>
    <dgm:pt modelId="{1881473A-8419-46CD-A28E-3F55FD08AFEC}" type="parTrans" cxnId="{6CE433EE-D79C-4394-BC94-B991B217DEFB}">
      <dgm:prSet/>
      <dgm:spPr/>
      <dgm:t>
        <a:bodyPr/>
        <a:lstStyle/>
        <a:p>
          <a:pPr algn="ctr"/>
          <a:endParaRPr lang="en-US" dirty="0"/>
        </a:p>
      </dgm:t>
    </dgm:pt>
    <dgm:pt modelId="{3759B3CA-A287-4539-B631-7DB07890F05D}" type="sibTrans" cxnId="{6CE433EE-D79C-4394-BC94-B991B217DEFB}">
      <dgm:prSet/>
      <dgm:spPr/>
      <dgm:t>
        <a:bodyPr/>
        <a:lstStyle/>
        <a:p>
          <a:pPr algn="ctr"/>
          <a:endParaRPr lang="en-US"/>
        </a:p>
      </dgm:t>
    </dgm:pt>
    <dgm:pt modelId="{4F5ECC21-B682-4A54-A913-026F45BAD124}">
      <dgm:prSet phldrT="[Text]"/>
      <dgm:spPr/>
      <dgm:t>
        <a:bodyPr/>
        <a:lstStyle/>
        <a:p>
          <a:pPr algn="ctr"/>
          <a:r>
            <a:rPr lang="en-US" dirty="0" smtClean="0"/>
            <a:t>Young adults (age 18-24)</a:t>
          </a:r>
          <a:endParaRPr lang="en-US" dirty="0"/>
        </a:p>
      </dgm:t>
    </dgm:pt>
    <dgm:pt modelId="{BD354272-7E47-40DA-ABF9-F688817F6C0B}" type="parTrans" cxnId="{59836479-BC0B-404D-9908-099DA1BD23E3}">
      <dgm:prSet/>
      <dgm:spPr/>
      <dgm:t>
        <a:bodyPr/>
        <a:lstStyle/>
        <a:p>
          <a:pPr algn="ctr"/>
          <a:endParaRPr lang="en-US" dirty="0"/>
        </a:p>
      </dgm:t>
    </dgm:pt>
    <dgm:pt modelId="{85D46B48-7602-41CE-8EC5-33ECEA03E2F2}" type="sibTrans" cxnId="{59836479-BC0B-404D-9908-099DA1BD23E3}">
      <dgm:prSet/>
      <dgm:spPr/>
      <dgm:t>
        <a:bodyPr/>
        <a:lstStyle/>
        <a:p>
          <a:pPr algn="ctr"/>
          <a:endParaRPr lang="en-US"/>
        </a:p>
      </dgm:t>
    </dgm:pt>
    <dgm:pt modelId="{CE751993-E032-4999-8AA1-10C2EFE07060}">
      <dgm:prSet phldrT="[Text]"/>
      <dgm:spPr/>
      <dgm:t>
        <a:bodyPr/>
        <a:lstStyle/>
        <a:p>
          <a:pPr algn="ctr"/>
          <a:r>
            <a:rPr lang="en-US" dirty="0" smtClean="0"/>
            <a:t>Parents of Teens</a:t>
          </a:r>
          <a:endParaRPr lang="en-US" dirty="0"/>
        </a:p>
      </dgm:t>
    </dgm:pt>
    <dgm:pt modelId="{19ECA045-00F9-4CA7-A0EE-D486DB2F5787}" type="parTrans" cxnId="{5F4097E0-D648-4156-B602-7EA39E507E44}">
      <dgm:prSet/>
      <dgm:spPr/>
      <dgm:t>
        <a:bodyPr/>
        <a:lstStyle/>
        <a:p>
          <a:pPr algn="ctr"/>
          <a:endParaRPr lang="en-US" dirty="0"/>
        </a:p>
      </dgm:t>
    </dgm:pt>
    <dgm:pt modelId="{F0AB08A2-E615-4C00-A66E-DF515D4D759D}" type="sibTrans" cxnId="{5F4097E0-D648-4156-B602-7EA39E507E44}">
      <dgm:prSet/>
      <dgm:spPr/>
      <dgm:t>
        <a:bodyPr/>
        <a:lstStyle/>
        <a:p>
          <a:pPr algn="ctr"/>
          <a:endParaRPr lang="en-US"/>
        </a:p>
      </dgm:t>
    </dgm:pt>
    <dgm:pt modelId="{6553EBF0-794C-44BB-AE16-C905360456D7}">
      <dgm:prSet phldrT="[Text]"/>
      <dgm:spPr/>
      <dgm:t>
        <a:bodyPr/>
        <a:lstStyle/>
        <a:p>
          <a:pPr algn="ctr"/>
          <a:endParaRPr lang="en-US" dirty="0"/>
        </a:p>
      </dgm:t>
    </dgm:pt>
    <dgm:pt modelId="{6A6A2E74-D762-4AD4-B586-62F960227EFC}" type="parTrans" cxnId="{318DD7CA-48BE-425A-AE5D-6EB0EC65F579}">
      <dgm:prSet/>
      <dgm:spPr/>
      <dgm:t>
        <a:bodyPr/>
        <a:lstStyle/>
        <a:p>
          <a:endParaRPr lang="en-US"/>
        </a:p>
      </dgm:t>
    </dgm:pt>
    <dgm:pt modelId="{CBD00709-659E-4D99-9B93-604712E66935}" type="sibTrans" cxnId="{318DD7CA-48BE-425A-AE5D-6EB0EC65F579}">
      <dgm:prSet/>
      <dgm:spPr/>
    </dgm:pt>
    <dgm:pt modelId="{5FFAD9C1-0018-4AF6-A99E-EC0B28BA8932}" type="pres">
      <dgm:prSet presAssocID="{1A7249CB-ED5E-4A2E-9242-5271438C10DB}" presName="Name0" presStyleCnt="0">
        <dgm:presLayoutVars>
          <dgm:chMax val="1"/>
          <dgm:dir/>
          <dgm:animLvl val="ctr"/>
          <dgm:resizeHandles val="exact"/>
        </dgm:presLayoutVars>
      </dgm:prSet>
      <dgm:spPr/>
      <dgm:t>
        <a:bodyPr/>
        <a:lstStyle/>
        <a:p>
          <a:endParaRPr lang="en-US"/>
        </a:p>
      </dgm:t>
    </dgm:pt>
    <dgm:pt modelId="{F87F4834-FFE5-44B6-ADE6-2D1A69FCA23B}" type="pres">
      <dgm:prSet presAssocID="{0B7E2B11-67CB-4AC6-AE9D-A2EC6DF9843E}" presName="centerShape" presStyleLbl="node0" presStyleIdx="0" presStyleCnt="1"/>
      <dgm:spPr/>
      <dgm:t>
        <a:bodyPr/>
        <a:lstStyle/>
        <a:p>
          <a:endParaRPr lang="en-US"/>
        </a:p>
      </dgm:t>
    </dgm:pt>
    <dgm:pt modelId="{1FFFB5DC-CCCE-4610-8EA5-B7BD8848C56A}" type="pres">
      <dgm:prSet presAssocID="{1881473A-8419-46CD-A28E-3F55FD08AFEC}" presName="parTrans" presStyleLbl="sibTrans2D1" presStyleIdx="0" presStyleCnt="3"/>
      <dgm:spPr/>
      <dgm:t>
        <a:bodyPr/>
        <a:lstStyle/>
        <a:p>
          <a:endParaRPr lang="en-US"/>
        </a:p>
      </dgm:t>
    </dgm:pt>
    <dgm:pt modelId="{060CF43B-97F9-4EA4-A5DC-92D8B1EC4834}" type="pres">
      <dgm:prSet presAssocID="{1881473A-8419-46CD-A28E-3F55FD08AFEC}" presName="connectorText" presStyleLbl="sibTrans2D1" presStyleIdx="0" presStyleCnt="3"/>
      <dgm:spPr/>
      <dgm:t>
        <a:bodyPr/>
        <a:lstStyle/>
        <a:p>
          <a:endParaRPr lang="en-US"/>
        </a:p>
      </dgm:t>
    </dgm:pt>
    <dgm:pt modelId="{EC754440-8DEB-417D-BC29-5E39ADC3D8A5}" type="pres">
      <dgm:prSet presAssocID="{7466A509-768C-438C-815B-D1EBD9D7F356}" presName="node" presStyleLbl="node1" presStyleIdx="0" presStyleCnt="3">
        <dgm:presLayoutVars>
          <dgm:bulletEnabled val="1"/>
        </dgm:presLayoutVars>
      </dgm:prSet>
      <dgm:spPr/>
      <dgm:t>
        <a:bodyPr/>
        <a:lstStyle/>
        <a:p>
          <a:endParaRPr lang="en-US"/>
        </a:p>
      </dgm:t>
    </dgm:pt>
    <dgm:pt modelId="{7EA340CD-9F05-4765-A5A9-67F315EA216C}" type="pres">
      <dgm:prSet presAssocID="{BD354272-7E47-40DA-ABF9-F688817F6C0B}" presName="parTrans" presStyleLbl="sibTrans2D1" presStyleIdx="1" presStyleCnt="3"/>
      <dgm:spPr/>
      <dgm:t>
        <a:bodyPr/>
        <a:lstStyle/>
        <a:p>
          <a:endParaRPr lang="en-US"/>
        </a:p>
      </dgm:t>
    </dgm:pt>
    <dgm:pt modelId="{7A48B1C5-86F8-4955-9A66-1974899116F0}" type="pres">
      <dgm:prSet presAssocID="{BD354272-7E47-40DA-ABF9-F688817F6C0B}" presName="connectorText" presStyleLbl="sibTrans2D1" presStyleIdx="1" presStyleCnt="3"/>
      <dgm:spPr/>
      <dgm:t>
        <a:bodyPr/>
        <a:lstStyle/>
        <a:p>
          <a:endParaRPr lang="en-US"/>
        </a:p>
      </dgm:t>
    </dgm:pt>
    <dgm:pt modelId="{2B5CC2AB-57E1-4E7A-A38B-2EB2110EB39B}" type="pres">
      <dgm:prSet presAssocID="{4F5ECC21-B682-4A54-A913-026F45BAD124}" presName="node" presStyleLbl="node1" presStyleIdx="1" presStyleCnt="3">
        <dgm:presLayoutVars>
          <dgm:bulletEnabled val="1"/>
        </dgm:presLayoutVars>
      </dgm:prSet>
      <dgm:spPr/>
      <dgm:t>
        <a:bodyPr/>
        <a:lstStyle/>
        <a:p>
          <a:endParaRPr lang="en-US"/>
        </a:p>
      </dgm:t>
    </dgm:pt>
    <dgm:pt modelId="{2F038435-5A90-4D54-84F3-4489E113217C}" type="pres">
      <dgm:prSet presAssocID="{19ECA045-00F9-4CA7-A0EE-D486DB2F5787}" presName="parTrans" presStyleLbl="sibTrans2D1" presStyleIdx="2" presStyleCnt="3"/>
      <dgm:spPr/>
      <dgm:t>
        <a:bodyPr/>
        <a:lstStyle/>
        <a:p>
          <a:endParaRPr lang="en-US"/>
        </a:p>
      </dgm:t>
    </dgm:pt>
    <dgm:pt modelId="{09B62B76-6704-40BC-8C7A-4BDFDC68DDDD}" type="pres">
      <dgm:prSet presAssocID="{19ECA045-00F9-4CA7-A0EE-D486DB2F5787}" presName="connectorText" presStyleLbl="sibTrans2D1" presStyleIdx="2" presStyleCnt="3"/>
      <dgm:spPr/>
      <dgm:t>
        <a:bodyPr/>
        <a:lstStyle/>
        <a:p>
          <a:endParaRPr lang="en-US"/>
        </a:p>
      </dgm:t>
    </dgm:pt>
    <dgm:pt modelId="{57196443-022F-457B-8D54-D1D0F81FE696}" type="pres">
      <dgm:prSet presAssocID="{CE751993-E032-4999-8AA1-10C2EFE07060}" presName="node" presStyleLbl="node1" presStyleIdx="2" presStyleCnt="3">
        <dgm:presLayoutVars>
          <dgm:bulletEnabled val="1"/>
        </dgm:presLayoutVars>
      </dgm:prSet>
      <dgm:spPr/>
      <dgm:t>
        <a:bodyPr/>
        <a:lstStyle/>
        <a:p>
          <a:endParaRPr lang="en-US"/>
        </a:p>
      </dgm:t>
    </dgm:pt>
  </dgm:ptLst>
  <dgm:cxnLst>
    <dgm:cxn modelId="{C304395D-EFAC-4267-BA87-A41AB3474258}" type="presOf" srcId="{19ECA045-00F9-4CA7-A0EE-D486DB2F5787}" destId="{2F038435-5A90-4D54-84F3-4489E113217C}" srcOrd="0" destOrd="0" presId="urn:microsoft.com/office/officeart/2005/8/layout/radial5"/>
    <dgm:cxn modelId="{005C04EE-F137-4FD0-8E02-01F7C790DF27}" type="presOf" srcId="{4F5ECC21-B682-4A54-A913-026F45BAD124}" destId="{2B5CC2AB-57E1-4E7A-A38B-2EB2110EB39B}" srcOrd="0" destOrd="0" presId="urn:microsoft.com/office/officeart/2005/8/layout/radial5"/>
    <dgm:cxn modelId="{A22A614D-D043-4020-8F0E-C092B8973086}" type="presOf" srcId="{1881473A-8419-46CD-A28E-3F55FD08AFEC}" destId="{060CF43B-97F9-4EA4-A5DC-92D8B1EC4834}" srcOrd="1" destOrd="0" presId="urn:microsoft.com/office/officeart/2005/8/layout/radial5"/>
    <dgm:cxn modelId="{9C46792F-45EF-4574-9274-DE0F5BFFDF72}" type="presOf" srcId="{7466A509-768C-438C-815B-D1EBD9D7F356}" destId="{EC754440-8DEB-417D-BC29-5E39ADC3D8A5}" srcOrd="0" destOrd="0" presId="urn:microsoft.com/office/officeart/2005/8/layout/radial5"/>
    <dgm:cxn modelId="{D5BA2D15-8E71-400A-B4A1-7CFD7402BDD9}" type="presOf" srcId="{BD354272-7E47-40DA-ABF9-F688817F6C0B}" destId="{7A48B1C5-86F8-4955-9A66-1974899116F0}" srcOrd="1" destOrd="0" presId="urn:microsoft.com/office/officeart/2005/8/layout/radial5"/>
    <dgm:cxn modelId="{318DD7CA-48BE-425A-AE5D-6EB0EC65F579}" srcId="{1A7249CB-ED5E-4A2E-9242-5271438C10DB}" destId="{6553EBF0-794C-44BB-AE16-C905360456D7}" srcOrd="1" destOrd="0" parTransId="{6A6A2E74-D762-4AD4-B586-62F960227EFC}" sibTransId="{CBD00709-659E-4D99-9B93-604712E66935}"/>
    <dgm:cxn modelId="{5F4097E0-D648-4156-B602-7EA39E507E44}" srcId="{0B7E2B11-67CB-4AC6-AE9D-A2EC6DF9843E}" destId="{CE751993-E032-4999-8AA1-10C2EFE07060}" srcOrd="2" destOrd="0" parTransId="{19ECA045-00F9-4CA7-A0EE-D486DB2F5787}" sibTransId="{F0AB08A2-E615-4C00-A66E-DF515D4D759D}"/>
    <dgm:cxn modelId="{28FABD7B-76F2-4558-B646-C73FEC4E132B}" srcId="{1A7249CB-ED5E-4A2E-9242-5271438C10DB}" destId="{0B7E2B11-67CB-4AC6-AE9D-A2EC6DF9843E}" srcOrd="0" destOrd="0" parTransId="{E88D429F-3E93-4E82-B3D1-486607A5341D}" sibTransId="{375C5268-DE35-4FEE-8057-0D352350E878}"/>
    <dgm:cxn modelId="{EC82F0EC-C8AA-4BC4-A79A-B740501BE57C}" type="presOf" srcId="{1881473A-8419-46CD-A28E-3F55FD08AFEC}" destId="{1FFFB5DC-CCCE-4610-8EA5-B7BD8848C56A}" srcOrd="0" destOrd="0" presId="urn:microsoft.com/office/officeart/2005/8/layout/radial5"/>
    <dgm:cxn modelId="{6CE433EE-D79C-4394-BC94-B991B217DEFB}" srcId="{0B7E2B11-67CB-4AC6-AE9D-A2EC6DF9843E}" destId="{7466A509-768C-438C-815B-D1EBD9D7F356}" srcOrd="0" destOrd="0" parTransId="{1881473A-8419-46CD-A28E-3F55FD08AFEC}" sibTransId="{3759B3CA-A287-4539-B631-7DB07890F05D}"/>
    <dgm:cxn modelId="{F1CC2056-3A34-4DCD-B0DF-38A610C7CC7E}" type="presOf" srcId="{1A7249CB-ED5E-4A2E-9242-5271438C10DB}" destId="{5FFAD9C1-0018-4AF6-A99E-EC0B28BA8932}" srcOrd="0" destOrd="0" presId="urn:microsoft.com/office/officeart/2005/8/layout/radial5"/>
    <dgm:cxn modelId="{59836479-BC0B-404D-9908-099DA1BD23E3}" srcId="{0B7E2B11-67CB-4AC6-AE9D-A2EC6DF9843E}" destId="{4F5ECC21-B682-4A54-A913-026F45BAD124}" srcOrd="1" destOrd="0" parTransId="{BD354272-7E47-40DA-ABF9-F688817F6C0B}" sibTransId="{85D46B48-7602-41CE-8EC5-33ECEA03E2F2}"/>
    <dgm:cxn modelId="{2EAFC9C4-33AF-44A0-A492-EE0AEEF7CA64}" type="presOf" srcId="{0B7E2B11-67CB-4AC6-AE9D-A2EC6DF9843E}" destId="{F87F4834-FFE5-44B6-ADE6-2D1A69FCA23B}" srcOrd="0" destOrd="0" presId="urn:microsoft.com/office/officeart/2005/8/layout/radial5"/>
    <dgm:cxn modelId="{13ABB08A-41E1-4025-BBD0-37FBDD4448BB}" type="presOf" srcId="{CE751993-E032-4999-8AA1-10C2EFE07060}" destId="{57196443-022F-457B-8D54-D1D0F81FE696}" srcOrd="0" destOrd="0" presId="urn:microsoft.com/office/officeart/2005/8/layout/radial5"/>
    <dgm:cxn modelId="{2BAEAE09-BA24-47F7-9340-17499F6C902C}" type="presOf" srcId="{19ECA045-00F9-4CA7-A0EE-D486DB2F5787}" destId="{09B62B76-6704-40BC-8C7A-4BDFDC68DDDD}" srcOrd="1" destOrd="0" presId="urn:microsoft.com/office/officeart/2005/8/layout/radial5"/>
    <dgm:cxn modelId="{92C34BFA-0B8C-41B3-84AC-F7141D25E572}" type="presOf" srcId="{BD354272-7E47-40DA-ABF9-F688817F6C0B}" destId="{7EA340CD-9F05-4765-A5A9-67F315EA216C}" srcOrd="0" destOrd="0" presId="urn:microsoft.com/office/officeart/2005/8/layout/radial5"/>
    <dgm:cxn modelId="{95B0914C-5CC1-4454-BF13-153864DB46D8}" type="presParOf" srcId="{5FFAD9C1-0018-4AF6-A99E-EC0B28BA8932}" destId="{F87F4834-FFE5-44B6-ADE6-2D1A69FCA23B}" srcOrd="0" destOrd="0" presId="urn:microsoft.com/office/officeart/2005/8/layout/radial5"/>
    <dgm:cxn modelId="{B720F430-AE87-4F64-BF88-992E1EBF43DA}" type="presParOf" srcId="{5FFAD9C1-0018-4AF6-A99E-EC0B28BA8932}" destId="{1FFFB5DC-CCCE-4610-8EA5-B7BD8848C56A}" srcOrd="1" destOrd="0" presId="urn:microsoft.com/office/officeart/2005/8/layout/radial5"/>
    <dgm:cxn modelId="{777EBA8A-4853-4CB2-B5BE-7617A823A417}" type="presParOf" srcId="{1FFFB5DC-CCCE-4610-8EA5-B7BD8848C56A}" destId="{060CF43B-97F9-4EA4-A5DC-92D8B1EC4834}" srcOrd="0" destOrd="0" presId="urn:microsoft.com/office/officeart/2005/8/layout/radial5"/>
    <dgm:cxn modelId="{DCF877EE-38ED-4C44-9998-FF045A548466}" type="presParOf" srcId="{5FFAD9C1-0018-4AF6-A99E-EC0B28BA8932}" destId="{EC754440-8DEB-417D-BC29-5E39ADC3D8A5}" srcOrd="2" destOrd="0" presId="urn:microsoft.com/office/officeart/2005/8/layout/radial5"/>
    <dgm:cxn modelId="{B6340A8E-B06E-48EB-9B57-3D6CD9003343}" type="presParOf" srcId="{5FFAD9C1-0018-4AF6-A99E-EC0B28BA8932}" destId="{7EA340CD-9F05-4765-A5A9-67F315EA216C}" srcOrd="3" destOrd="0" presId="urn:microsoft.com/office/officeart/2005/8/layout/radial5"/>
    <dgm:cxn modelId="{F72CEE74-6E16-4FE9-9524-BF12F872E624}" type="presParOf" srcId="{7EA340CD-9F05-4765-A5A9-67F315EA216C}" destId="{7A48B1C5-86F8-4955-9A66-1974899116F0}" srcOrd="0" destOrd="0" presId="urn:microsoft.com/office/officeart/2005/8/layout/radial5"/>
    <dgm:cxn modelId="{291B111F-032E-4131-9172-B9C65F69A40F}" type="presParOf" srcId="{5FFAD9C1-0018-4AF6-A99E-EC0B28BA8932}" destId="{2B5CC2AB-57E1-4E7A-A38B-2EB2110EB39B}" srcOrd="4" destOrd="0" presId="urn:microsoft.com/office/officeart/2005/8/layout/radial5"/>
    <dgm:cxn modelId="{4D6BA09E-3D81-4B45-B95B-DAE736270438}" type="presParOf" srcId="{5FFAD9C1-0018-4AF6-A99E-EC0B28BA8932}" destId="{2F038435-5A90-4D54-84F3-4489E113217C}" srcOrd="5" destOrd="0" presId="urn:microsoft.com/office/officeart/2005/8/layout/radial5"/>
    <dgm:cxn modelId="{3A6AA65B-88CB-4E6D-911E-40058B6F5FCC}" type="presParOf" srcId="{2F038435-5A90-4D54-84F3-4489E113217C}" destId="{09B62B76-6704-40BC-8C7A-4BDFDC68DDDD}" srcOrd="0" destOrd="0" presId="urn:microsoft.com/office/officeart/2005/8/layout/radial5"/>
    <dgm:cxn modelId="{08AC2511-D211-4787-A938-1D9BFFBE7A3B}" type="presParOf" srcId="{5FFAD9C1-0018-4AF6-A99E-EC0B28BA8932}" destId="{57196443-022F-457B-8D54-D1D0F81FE696}" srcOrd="6"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70DFB9-1FB4-4858-B2E6-8A86A51E3D80}" type="doc">
      <dgm:prSet loTypeId="urn:microsoft.com/office/officeart/2005/8/layout/vList5" loCatId="list" qsTypeId="urn:microsoft.com/office/officeart/2005/8/quickstyle/simple1#2" qsCatId="simple" csTypeId="urn:microsoft.com/office/officeart/2005/8/colors/accent2_1" csCatId="accent2" phldr="1"/>
      <dgm:spPr/>
      <dgm:t>
        <a:bodyPr/>
        <a:lstStyle/>
        <a:p>
          <a:endParaRPr lang="en-US"/>
        </a:p>
      </dgm:t>
    </dgm:pt>
    <dgm:pt modelId="{FCBA35A4-3D71-4DC7-BFB9-1BED07223730}">
      <dgm:prSet phldrT="[Text]"/>
      <dgm:spPr>
        <a:solidFill>
          <a:schemeClr val="bg1">
            <a:lumMod val="75000"/>
            <a:lumOff val="25000"/>
          </a:schemeClr>
        </a:solidFill>
      </dgm:spPr>
      <dgm:t>
        <a:bodyPr/>
        <a:lstStyle/>
        <a:p>
          <a:r>
            <a:rPr lang="en-US" dirty="0" smtClean="0">
              <a:solidFill>
                <a:schemeClr val="tx1"/>
              </a:solidFill>
            </a:rPr>
            <a:t>Online PSA Challenge</a:t>
          </a:r>
          <a:endParaRPr lang="en-US" dirty="0">
            <a:solidFill>
              <a:schemeClr val="tx1"/>
            </a:solidFill>
          </a:endParaRPr>
        </a:p>
      </dgm:t>
    </dgm:pt>
    <dgm:pt modelId="{8D8014AB-2ECA-4BB6-9813-FC73DCBEC2DF}" type="parTrans" cxnId="{DE350D95-0FDC-410C-A8AA-2C810087F5A9}">
      <dgm:prSet/>
      <dgm:spPr/>
      <dgm:t>
        <a:bodyPr/>
        <a:lstStyle/>
        <a:p>
          <a:endParaRPr lang="en-US"/>
        </a:p>
      </dgm:t>
    </dgm:pt>
    <dgm:pt modelId="{9B41134F-A4F1-44CA-B782-ECDB3C8C07E4}" type="sibTrans" cxnId="{DE350D95-0FDC-410C-A8AA-2C810087F5A9}">
      <dgm:prSet/>
      <dgm:spPr/>
      <dgm:t>
        <a:bodyPr/>
        <a:lstStyle/>
        <a:p>
          <a:endParaRPr lang="en-US"/>
        </a:p>
      </dgm:t>
    </dgm:pt>
    <dgm:pt modelId="{A951D475-BEF3-4827-831C-DC81F374DD4E}">
      <dgm:prSet phldrT="[Text]" custT="1"/>
      <dgm:spPr/>
      <dgm:t>
        <a:bodyPr/>
        <a:lstStyle/>
        <a:p>
          <a:r>
            <a:rPr lang="en-US" sz="1400" dirty="0" smtClean="0">
              <a:solidFill>
                <a:schemeClr val="bg1">
                  <a:lumMod val="90000"/>
                  <a:lumOff val="10000"/>
                </a:schemeClr>
              </a:solidFill>
            </a:rPr>
            <a:t>This program issues a challenge to the American people to produce a creative, age-appropriate online public service announcement communicating the Stop. Think. Connect campaign’s message and key cyber tips</a:t>
          </a:r>
          <a:endParaRPr lang="en-US" sz="1400" dirty="0">
            <a:solidFill>
              <a:schemeClr val="bg1">
                <a:lumMod val="90000"/>
                <a:lumOff val="10000"/>
              </a:schemeClr>
            </a:solidFill>
          </a:endParaRPr>
        </a:p>
      </dgm:t>
    </dgm:pt>
    <dgm:pt modelId="{12789ECF-F19B-415C-8FA9-0DDD48377DB5}" type="parTrans" cxnId="{28C993D3-8A1C-4B1D-8D31-543896EF0847}">
      <dgm:prSet/>
      <dgm:spPr/>
      <dgm:t>
        <a:bodyPr/>
        <a:lstStyle/>
        <a:p>
          <a:endParaRPr lang="en-US"/>
        </a:p>
      </dgm:t>
    </dgm:pt>
    <dgm:pt modelId="{B88AFFB8-1764-44E6-8B64-2CB2F8B670E3}" type="sibTrans" cxnId="{28C993D3-8A1C-4B1D-8D31-543896EF0847}">
      <dgm:prSet/>
      <dgm:spPr/>
      <dgm:t>
        <a:bodyPr/>
        <a:lstStyle/>
        <a:p>
          <a:endParaRPr lang="en-US"/>
        </a:p>
      </dgm:t>
    </dgm:pt>
    <dgm:pt modelId="{B66C60C5-75BE-4F5A-9326-2044D2634729}">
      <dgm:prSet phldrT="[Text]" custT="1"/>
      <dgm:spPr/>
      <dgm:t>
        <a:bodyPr/>
        <a:lstStyle/>
        <a:p>
          <a:r>
            <a:rPr lang="en-US" sz="1400" dirty="0" smtClean="0">
              <a:solidFill>
                <a:schemeClr val="bg1">
                  <a:lumMod val="90000"/>
                  <a:lumOff val="10000"/>
                </a:schemeClr>
              </a:solidFill>
            </a:rPr>
            <a:t>Launch: October 2010</a:t>
          </a:r>
          <a:endParaRPr lang="en-US" sz="1400" dirty="0">
            <a:solidFill>
              <a:schemeClr val="bg1">
                <a:lumMod val="90000"/>
                <a:lumOff val="10000"/>
              </a:schemeClr>
            </a:solidFill>
          </a:endParaRPr>
        </a:p>
      </dgm:t>
    </dgm:pt>
    <dgm:pt modelId="{16EC8A0E-FA85-4FCB-8FAB-D94EDEBFD105}" type="parTrans" cxnId="{75FAC1E8-C5EF-4C4B-8AC5-E3D9C1765359}">
      <dgm:prSet/>
      <dgm:spPr/>
      <dgm:t>
        <a:bodyPr/>
        <a:lstStyle/>
        <a:p>
          <a:endParaRPr lang="en-US"/>
        </a:p>
      </dgm:t>
    </dgm:pt>
    <dgm:pt modelId="{501E9CF7-9620-4E46-91C9-669E00501BD8}" type="sibTrans" cxnId="{75FAC1E8-C5EF-4C4B-8AC5-E3D9C1765359}">
      <dgm:prSet/>
      <dgm:spPr/>
      <dgm:t>
        <a:bodyPr/>
        <a:lstStyle/>
        <a:p>
          <a:endParaRPr lang="en-US"/>
        </a:p>
      </dgm:t>
    </dgm:pt>
    <dgm:pt modelId="{CBC3F570-16C9-4A8B-A294-323656E08C13}">
      <dgm:prSet phldrT="[Text]"/>
      <dgm:spPr>
        <a:solidFill>
          <a:schemeClr val="bg1">
            <a:lumMod val="75000"/>
            <a:lumOff val="25000"/>
          </a:schemeClr>
        </a:solidFill>
      </dgm:spPr>
      <dgm:t>
        <a:bodyPr/>
        <a:lstStyle/>
        <a:p>
          <a:r>
            <a:rPr lang="en-US" dirty="0" smtClean="0">
              <a:solidFill>
                <a:schemeClr val="tx1"/>
              </a:solidFill>
            </a:rPr>
            <a:t>Cyber Awareness Coalition</a:t>
          </a:r>
          <a:endParaRPr lang="en-US" dirty="0">
            <a:solidFill>
              <a:schemeClr val="tx1"/>
            </a:solidFill>
          </a:endParaRPr>
        </a:p>
      </dgm:t>
    </dgm:pt>
    <dgm:pt modelId="{7244FD82-9143-403C-8606-0587AA6D997F}" type="parTrans" cxnId="{AD715485-F580-4CC5-A2FD-2F230343F5AA}">
      <dgm:prSet/>
      <dgm:spPr/>
      <dgm:t>
        <a:bodyPr/>
        <a:lstStyle/>
        <a:p>
          <a:endParaRPr lang="en-US"/>
        </a:p>
      </dgm:t>
    </dgm:pt>
    <dgm:pt modelId="{99B3D274-8B18-4E3A-8B9C-0EBF1205E3DB}" type="sibTrans" cxnId="{AD715485-F580-4CC5-A2FD-2F230343F5AA}">
      <dgm:prSet/>
      <dgm:spPr/>
      <dgm:t>
        <a:bodyPr/>
        <a:lstStyle/>
        <a:p>
          <a:endParaRPr lang="en-US"/>
        </a:p>
      </dgm:t>
    </dgm:pt>
    <dgm:pt modelId="{3E7EA750-C463-4F66-997B-848F206ECD40}">
      <dgm:prSet phldrT="[Text]" custT="1"/>
      <dgm:spPr/>
      <dgm:t>
        <a:bodyPr/>
        <a:lstStyle/>
        <a:p>
          <a:r>
            <a:rPr lang="en-US" sz="1400" dirty="0" smtClean="0">
              <a:solidFill>
                <a:schemeClr val="bg1">
                  <a:lumMod val="90000"/>
                  <a:lumOff val="10000"/>
                </a:schemeClr>
              </a:solidFill>
            </a:rPr>
            <a:t>Coalition members will be engaged in the process of the campaign through channels, including the newsletter, alerts, teleconferences and meetings </a:t>
          </a:r>
          <a:endParaRPr lang="en-US" sz="1400" dirty="0">
            <a:solidFill>
              <a:schemeClr val="bg1">
                <a:lumMod val="90000"/>
                <a:lumOff val="10000"/>
              </a:schemeClr>
            </a:solidFill>
          </a:endParaRPr>
        </a:p>
      </dgm:t>
    </dgm:pt>
    <dgm:pt modelId="{11FBC898-E598-4F29-9861-CD5195603546}" type="parTrans" cxnId="{3E95F213-A60B-4887-AA8C-4F9A553E240B}">
      <dgm:prSet/>
      <dgm:spPr/>
      <dgm:t>
        <a:bodyPr/>
        <a:lstStyle/>
        <a:p>
          <a:endParaRPr lang="en-US"/>
        </a:p>
      </dgm:t>
    </dgm:pt>
    <dgm:pt modelId="{CF0DB549-E757-4709-B20E-ED929BC5FCAD}" type="sibTrans" cxnId="{3E95F213-A60B-4887-AA8C-4F9A553E240B}">
      <dgm:prSet/>
      <dgm:spPr/>
      <dgm:t>
        <a:bodyPr/>
        <a:lstStyle/>
        <a:p>
          <a:endParaRPr lang="en-US"/>
        </a:p>
      </dgm:t>
    </dgm:pt>
    <dgm:pt modelId="{91E64781-4BCF-4D1C-8AEC-E098B8858ABF}">
      <dgm:prSet phldrT="[Text]" custT="1"/>
      <dgm:spPr/>
      <dgm:t>
        <a:bodyPr/>
        <a:lstStyle/>
        <a:p>
          <a:r>
            <a:rPr lang="en-US" sz="1400" dirty="0" smtClean="0">
              <a:solidFill>
                <a:schemeClr val="bg1">
                  <a:lumMod val="90000"/>
                  <a:lumOff val="10000"/>
                </a:schemeClr>
              </a:solidFill>
            </a:rPr>
            <a:t>Launch: October 2010 </a:t>
          </a:r>
          <a:endParaRPr lang="en-US" sz="1400" dirty="0">
            <a:solidFill>
              <a:schemeClr val="bg1">
                <a:lumMod val="90000"/>
                <a:lumOff val="10000"/>
              </a:schemeClr>
            </a:solidFill>
          </a:endParaRPr>
        </a:p>
      </dgm:t>
    </dgm:pt>
    <dgm:pt modelId="{B9364607-3762-44A8-9972-16FE62A93049}" type="parTrans" cxnId="{08CE9AE4-B3DC-4807-B088-78384865ED1B}">
      <dgm:prSet/>
      <dgm:spPr/>
      <dgm:t>
        <a:bodyPr/>
        <a:lstStyle/>
        <a:p>
          <a:endParaRPr lang="en-US"/>
        </a:p>
      </dgm:t>
    </dgm:pt>
    <dgm:pt modelId="{026140AB-D150-447D-AC3D-AB82D21315AE}" type="sibTrans" cxnId="{08CE9AE4-B3DC-4807-B088-78384865ED1B}">
      <dgm:prSet/>
      <dgm:spPr/>
      <dgm:t>
        <a:bodyPr/>
        <a:lstStyle/>
        <a:p>
          <a:endParaRPr lang="en-US"/>
        </a:p>
      </dgm:t>
    </dgm:pt>
    <dgm:pt modelId="{7E51A255-BD3D-429A-A4C7-18C60AB583DC}">
      <dgm:prSet phldrT="[Text]"/>
      <dgm:spPr>
        <a:solidFill>
          <a:schemeClr val="bg1">
            <a:lumMod val="75000"/>
            <a:lumOff val="25000"/>
          </a:schemeClr>
        </a:solidFill>
      </dgm:spPr>
      <dgm:t>
        <a:bodyPr/>
        <a:lstStyle/>
        <a:p>
          <a:r>
            <a:rPr lang="en-US" dirty="0" smtClean="0">
              <a:solidFill>
                <a:schemeClr val="tx1"/>
              </a:solidFill>
            </a:rPr>
            <a:t>“Friends of the Campaign” Program</a:t>
          </a:r>
          <a:endParaRPr lang="en-US" dirty="0">
            <a:solidFill>
              <a:schemeClr val="tx1"/>
            </a:solidFill>
          </a:endParaRPr>
        </a:p>
      </dgm:t>
    </dgm:pt>
    <dgm:pt modelId="{D33B6067-FEAB-42DE-8FC8-CA6C1EBC3781}" type="parTrans" cxnId="{8B892C19-3DFF-421B-A4E9-88724626481D}">
      <dgm:prSet/>
      <dgm:spPr/>
      <dgm:t>
        <a:bodyPr/>
        <a:lstStyle/>
        <a:p>
          <a:endParaRPr lang="en-US"/>
        </a:p>
      </dgm:t>
    </dgm:pt>
    <dgm:pt modelId="{B7E6C661-62E5-4FA0-9870-972A88417112}" type="sibTrans" cxnId="{8B892C19-3DFF-421B-A4E9-88724626481D}">
      <dgm:prSet/>
      <dgm:spPr/>
      <dgm:t>
        <a:bodyPr/>
        <a:lstStyle/>
        <a:p>
          <a:endParaRPr lang="en-US"/>
        </a:p>
      </dgm:t>
    </dgm:pt>
    <dgm:pt modelId="{9A9047DE-F3E1-4CB5-B4C1-759B18470884}">
      <dgm:prSet phldrT="[Text]" custT="1"/>
      <dgm:spPr/>
      <dgm:t>
        <a:bodyPr/>
        <a:lstStyle/>
        <a:p>
          <a:r>
            <a:rPr lang="en-US" sz="1400" dirty="0" smtClean="0">
              <a:solidFill>
                <a:schemeClr val="bg1">
                  <a:lumMod val="90000"/>
                  <a:lumOff val="10000"/>
                </a:schemeClr>
              </a:solidFill>
            </a:rPr>
            <a:t>“Friends” implement a variety of activities including literature distribution, hosting events, and identifying local media opportunities</a:t>
          </a:r>
          <a:endParaRPr lang="en-US" sz="1400" dirty="0">
            <a:solidFill>
              <a:schemeClr val="bg1">
                <a:lumMod val="90000"/>
                <a:lumOff val="10000"/>
              </a:schemeClr>
            </a:solidFill>
          </a:endParaRPr>
        </a:p>
      </dgm:t>
    </dgm:pt>
    <dgm:pt modelId="{E01E83F2-BF50-46F3-9C2E-51946BDC5275}" type="parTrans" cxnId="{149299FB-7518-480C-A7B5-9F2C1950404D}">
      <dgm:prSet/>
      <dgm:spPr/>
      <dgm:t>
        <a:bodyPr/>
        <a:lstStyle/>
        <a:p>
          <a:endParaRPr lang="en-US"/>
        </a:p>
      </dgm:t>
    </dgm:pt>
    <dgm:pt modelId="{867958B2-4FCC-49FF-B8D3-0504A009680D}" type="sibTrans" cxnId="{149299FB-7518-480C-A7B5-9F2C1950404D}">
      <dgm:prSet/>
      <dgm:spPr/>
      <dgm:t>
        <a:bodyPr/>
        <a:lstStyle/>
        <a:p>
          <a:endParaRPr lang="en-US"/>
        </a:p>
      </dgm:t>
    </dgm:pt>
    <dgm:pt modelId="{E6D374ED-D097-48A5-92C9-E669F732E4C9}">
      <dgm:prSet phldrT="[Text]" custT="1"/>
      <dgm:spPr/>
      <dgm:t>
        <a:bodyPr/>
        <a:lstStyle/>
        <a:p>
          <a:r>
            <a:rPr lang="en-US" sz="1400" dirty="0" smtClean="0">
              <a:solidFill>
                <a:schemeClr val="bg1">
                  <a:lumMod val="90000"/>
                  <a:lumOff val="10000"/>
                </a:schemeClr>
              </a:solidFill>
            </a:rPr>
            <a:t> Launch: October 2010</a:t>
          </a:r>
          <a:endParaRPr lang="en-US" sz="1400" dirty="0">
            <a:solidFill>
              <a:schemeClr val="bg1">
                <a:lumMod val="90000"/>
                <a:lumOff val="10000"/>
              </a:schemeClr>
            </a:solidFill>
          </a:endParaRPr>
        </a:p>
      </dgm:t>
    </dgm:pt>
    <dgm:pt modelId="{EC2C36A6-A429-4D33-9ED2-8628B93EC9ED}" type="parTrans" cxnId="{18C5195B-04D6-4774-B0B0-14A281CB9E09}">
      <dgm:prSet/>
      <dgm:spPr/>
      <dgm:t>
        <a:bodyPr/>
        <a:lstStyle/>
        <a:p>
          <a:endParaRPr lang="en-US"/>
        </a:p>
      </dgm:t>
    </dgm:pt>
    <dgm:pt modelId="{3C3C7B6F-13DE-4754-93E6-EFD5D4A1A314}" type="sibTrans" cxnId="{18C5195B-04D6-4774-B0B0-14A281CB9E09}">
      <dgm:prSet/>
      <dgm:spPr/>
      <dgm:t>
        <a:bodyPr/>
        <a:lstStyle/>
        <a:p>
          <a:endParaRPr lang="en-US"/>
        </a:p>
      </dgm:t>
    </dgm:pt>
    <dgm:pt modelId="{C71AAC0F-E603-4576-8720-D2448797BEFE}">
      <dgm:prSet phldrT="[Text]"/>
      <dgm:spPr>
        <a:solidFill>
          <a:schemeClr val="bg1">
            <a:lumMod val="75000"/>
            <a:lumOff val="25000"/>
          </a:schemeClr>
        </a:solidFill>
      </dgm:spPr>
      <dgm:t>
        <a:bodyPr/>
        <a:lstStyle/>
        <a:p>
          <a:r>
            <a:rPr lang="en-US" dirty="0" smtClean="0">
              <a:solidFill>
                <a:schemeClr val="tx1"/>
              </a:solidFill>
            </a:rPr>
            <a:t>Cyber Citizen Forums</a:t>
          </a:r>
          <a:endParaRPr lang="en-US" dirty="0">
            <a:solidFill>
              <a:schemeClr val="bg1">
                <a:lumMod val="90000"/>
                <a:lumOff val="10000"/>
              </a:schemeClr>
            </a:solidFill>
          </a:endParaRPr>
        </a:p>
      </dgm:t>
    </dgm:pt>
    <dgm:pt modelId="{88527D9D-B087-4CC0-8F5B-E62079F9B4BF}" type="parTrans" cxnId="{43C867E0-F72A-4D2D-9278-EDEE41872B85}">
      <dgm:prSet/>
      <dgm:spPr/>
      <dgm:t>
        <a:bodyPr/>
        <a:lstStyle/>
        <a:p>
          <a:endParaRPr lang="en-US"/>
        </a:p>
      </dgm:t>
    </dgm:pt>
    <dgm:pt modelId="{958473C0-5542-4A3F-B5A8-45A56991BE7E}" type="sibTrans" cxnId="{43C867E0-F72A-4D2D-9278-EDEE41872B85}">
      <dgm:prSet/>
      <dgm:spPr/>
      <dgm:t>
        <a:bodyPr/>
        <a:lstStyle/>
        <a:p>
          <a:endParaRPr lang="en-US"/>
        </a:p>
      </dgm:t>
    </dgm:pt>
    <dgm:pt modelId="{44FC9829-9825-41D0-8505-5A0ECD3C125F}">
      <dgm:prSet phldrT="[Text]" custT="1"/>
      <dgm:spPr/>
      <dgm:t>
        <a:bodyPr/>
        <a:lstStyle/>
        <a:p>
          <a:r>
            <a:rPr lang="en-US" sz="1400" dirty="0" smtClean="0">
              <a:solidFill>
                <a:schemeClr val="bg1">
                  <a:lumMod val="90000"/>
                  <a:lumOff val="10000"/>
                </a:schemeClr>
              </a:solidFill>
            </a:rPr>
            <a:t>Forums will be hosted in collaboration with National Centers of Academic Excellence</a:t>
          </a:r>
          <a:endParaRPr lang="en-US" sz="1400" dirty="0">
            <a:solidFill>
              <a:schemeClr val="bg1">
                <a:lumMod val="90000"/>
                <a:lumOff val="10000"/>
              </a:schemeClr>
            </a:solidFill>
          </a:endParaRPr>
        </a:p>
      </dgm:t>
    </dgm:pt>
    <dgm:pt modelId="{2EADC91F-5424-473E-B9F1-3E9B040AF536}" type="parTrans" cxnId="{24568F15-72B6-4A19-9B53-5CCC5B9F259A}">
      <dgm:prSet/>
      <dgm:spPr/>
      <dgm:t>
        <a:bodyPr/>
        <a:lstStyle/>
        <a:p>
          <a:endParaRPr lang="en-US"/>
        </a:p>
      </dgm:t>
    </dgm:pt>
    <dgm:pt modelId="{2C109666-74E5-4942-9B3F-AD917B16D89C}" type="sibTrans" cxnId="{24568F15-72B6-4A19-9B53-5CCC5B9F259A}">
      <dgm:prSet/>
      <dgm:spPr/>
      <dgm:t>
        <a:bodyPr/>
        <a:lstStyle/>
        <a:p>
          <a:endParaRPr lang="en-US"/>
        </a:p>
      </dgm:t>
    </dgm:pt>
    <dgm:pt modelId="{4038CB7E-B4B8-445C-AD90-54D4E47B7302}">
      <dgm:prSet phldrT="[Text]" custT="1"/>
      <dgm:spPr/>
      <dgm:t>
        <a:bodyPr/>
        <a:lstStyle/>
        <a:p>
          <a:r>
            <a:rPr lang="en-US" sz="1400" dirty="0" smtClean="0">
              <a:solidFill>
                <a:schemeClr val="bg1">
                  <a:lumMod val="90000"/>
                  <a:lumOff val="10000"/>
                </a:schemeClr>
              </a:solidFill>
            </a:rPr>
            <a:t>They will bring together many different stakeholders, including students, parents, private sector, and federal agencies</a:t>
          </a:r>
          <a:endParaRPr lang="en-US" sz="1400" dirty="0">
            <a:solidFill>
              <a:schemeClr val="bg1">
                <a:lumMod val="90000"/>
                <a:lumOff val="10000"/>
              </a:schemeClr>
            </a:solidFill>
          </a:endParaRPr>
        </a:p>
      </dgm:t>
    </dgm:pt>
    <dgm:pt modelId="{B615CAB4-DEDF-4966-BFA5-EB32FEFEA353}" type="parTrans" cxnId="{2265D92F-906C-42EA-ADA8-DD957A6F3D7A}">
      <dgm:prSet/>
      <dgm:spPr/>
      <dgm:t>
        <a:bodyPr/>
        <a:lstStyle/>
        <a:p>
          <a:endParaRPr lang="en-US"/>
        </a:p>
      </dgm:t>
    </dgm:pt>
    <dgm:pt modelId="{2D2A4457-91C7-4211-B1D2-3C622D05AFB1}" type="sibTrans" cxnId="{2265D92F-906C-42EA-ADA8-DD957A6F3D7A}">
      <dgm:prSet/>
      <dgm:spPr/>
      <dgm:t>
        <a:bodyPr/>
        <a:lstStyle/>
        <a:p>
          <a:endParaRPr lang="en-US"/>
        </a:p>
      </dgm:t>
    </dgm:pt>
    <dgm:pt modelId="{FED8B6AE-C2E1-472E-A328-C45E1B143D17}">
      <dgm:prSet phldrT="[Text]" custT="1"/>
      <dgm:spPr/>
      <dgm:t>
        <a:bodyPr/>
        <a:lstStyle/>
        <a:p>
          <a:r>
            <a:rPr lang="en-US" sz="1400" dirty="0" smtClean="0">
              <a:solidFill>
                <a:schemeClr val="bg1">
                  <a:lumMod val="90000"/>
                  <a:lumOff val="10000"/>
                </a:schemeClr>
              </a:solidFill>
            </a:rPr>
            <a:t>Launch: October 2010</a:t>
          </a:r>
          <a:endParaRPr lang="en-US" sz="1400" dirty="0">
            <a:solidFill>
              <a:schemeClr val="bg1">
                <a:lumMod val="90000"/>
                <a:lumOff val="10000"/>
              </a:schemeClr>
            </a:solidFill>
          </a:endParaRPr>
        </a:p>
      </dgm:t>
    </dgm:pt>
    <dgm:pt modelId="{9B64D621-2F60-44B9-A578-D0A8EAD80278}" type="parTrans" cxnId="{D058EF29-1130-4D08-B41B-AD8CD4B86F2D}">
      <dgm:prSet/>
      <dgm:spPr/>
      <dgm:t>
        <a:bodyPr/>
        <a:lstStyle/>
        <a:p>
          <a:endParaRPr lang="en-US"/>
        </a:p>
      </dgm:t>
    </dgm:pt>
    <dgm:pt modelId="{93EBFF81-A9AC-4C0C-9541-2337D5D9FCC0}" type="sibTrans" cxnId="{D058EF29-1130-4D08-B41B-AD8CD4B86F2D}">
      <dgm:prSet/>
      <dgm:spPr/>
      <dgm:t>
        <a:bodyPr/>
        <a:lstStyle/>
        <a:p>
          <a:endParaRPr lang="en-US"/>
        </a:p>
      </dgm:t>
    </dgm:pt>
    <dgm:pt modelId="{E0A0924C-F0AB-4266-A318-D93F6E43C8C9}" type="pres">
      <dgm:prSet presAssocID="{AE70DFB9-1FB4-4858-B2E6-8A86A51E3D80}" presName="Name0" presStyleCnt="0">
        <dgm:presLayoutVars>
          <dgm:dir/>
          <dgm:animLvl val="lvl"/>
          <dgm:resizeHandles val="exact"/>
        </dgm:presLayoutVars>
      </dgm:prSet>
      <dgm:spPr/>
      <dgm:t>
        <a:bodyPr/>
        <a:lstStyle/>
        <a:p>
          <a:endParaRPr lang="en-US"/>
        </a:p>
      </dgm:t>
    </dgm:pt>
    <dgm:pt modelId="{A241065A-FDE1-4FCB-8ADA-30F2BB3448FD}" type="pres">
      <dgm:prSet presAssocID="{7E51A255-BD3D-429A-A4C7-18C60AB583DC}" presName="linNode" presStyleCnt="0"/>
      <dgm:spPr/>
      <dgm:t>
        <a:bodyPr/>
        <a:lstStyle/>
        <a:p>
          <a:endParaRPr lang="en-US"/>
        </a:p>
      </dgm:t>
    </dgm:pt>
    <dgm:pt modelId="{284A21BF-8A1B-4355-A7A4-0E5CA17CEBC9}" type="pres">
      <dgm:prSet presAssocID="{7E51A255-BD3D-429A-A4C7-18C60AB583DC}" presName="parentText" presStyleLbl="node1" presStyleIdx="0" presStyleCnt="4">
        <dgm:presLayoutVars>
          <dgm:chMax val="1"/>
          <dgm:bulletEnabled val="1"/>
        </dgm:presLayoutVars>
      </dgm:prSet>
      <dgm:spPr/>
      <dgm:t>
        <a:bodyPr/>
        <a:lstStyle/>
        <a:p>
          <a:endParaRPr lang="en-US"/>
        </a:p>
      </dgm:t>
    </dgm:pt>
    <dgm:pt modelId="{5102BA65-A057-4CA0-A1C3-10FFB1F34084}" type="pres">
      <dgm:prSet presAssocID="{7E51A255-BD3D-429A-A4C7-18C60AB583DC}" presName="descendantText" presStyleLbl="alignAccFollowNode1" presStyleIdx="0" presStyleCnt="4">
        <dgm:presLayoutVars>
          <dgm:bulletEnabled val="1"/>
        </dgm:presLayoutVars>
      </dgm:prSet>
      <dgm:spPr/>
      <dgm:t>
        <a:bodyPr/>
        <a:lstStyle/>
        <a:p>
          <a:endParaRPr lang="en-US"/>
        </a:p>
      </dgm:t>
    </dgm:pt>
    <dgm:pt modelId="{844EC12D-4CB8-4428-ADFB-21539E8D8929}" type="pres">
      <dgm:prSet presAssocID="{B7E6C661-62E5-4FA0-9870-972A88417112}" presName="sp" presStyleCnt="0"/>
      <dgm:spPr/>
      <dgm:t>
        <a:bodyPr/>
        <a:lstStyle/>
        <a:p>
          <a:endParaRPr lang="en-US"/>
        </a:p>
      </dgm:t>
    </dgm:pt>
    <dgm:pt modelId="{1BC828CC-FE68-4956-8E50-69922FA22219}" type="pres">
      <dgm:prSet presAssocID="{FCBA35A4-3D71-4DC7-BFB9-1BED07223730}" presName="linNode" presStyleCnt="0"/>
      <dgm:spPr/>
      <dgm:t>
        <a:bodyPr/>
        <a:lstStyle/>
        <a:p>
          <a:endParaRPr lang="en-US"/>
        </a:p>
      </dgm:t>
    </dgm:pt>
    <dgm:pt modelId="{628F55D8-5F9C-4A3C-9317-04C54280F4B4}" type="pres">
      <dgm:prSet presAssocID="{FCBA35A4-3D71-4DC7-BFB9-1BED07223730}" presName="parentText" presStyleLbl="node1" presStyleIdx="1" presStyleCnt="4">
        <dgm:presLayoutVars>
          <dgm:chMax val="1"/>
          <dgm:bulletEnabled val="1"/>
        </dgm:presLayoutVars>
      </dgm:prSet>
      <dgm:spPr/>
      <dgm:t>
        <a:bodyPr/>
        <a:lstStyle/>
        <a:p>
          <a:endParaRPr lang="en-US"/>
        </a:p>
      </dgm:t>
    </dgm:pt>
    <dgm:pt modelId="{406632F9-BD67-40AA-942C-C32E36589A6A}" type="pres">
      <dgm:prSet presAssocID="{FCBA35A4-3D71-4DC7-BFB9-1BED07223730}" presName="descendantText" presStyleLbl="alignAccFollowNode1" presStyleIdx="1" presStyleCnt="4">
        <dgm:presLayoutVars>
          <dgm:bulletEnabled val="1"/>
        </dgm:presLayoutVars>
      </dgm:prSet>
      <dgm:spPr/>
      <dgm:t>
        <a:bodyPr/>
        <a:lstStyle/>
        <a:p>
          <a:endParaRPr lang="en-US"/>
        </a:p>
      </dgm:t>
    </dgm:pt>
    <dgm:pt modelId="{3919DF78-AC6E-431E-9D9A-DA08421A155F}" type="pres">
      <dgm:prSet presAssocID="{9B41134F-A4F1-44CA-B782-ECDB3C8C07E4}" presName="sp" presStyleCnt="0"/>
      <dgm:spPr/>
      <dgm:t>
        <a:bodyPr/>
        <a:lstStyle/>
        <a:p>
          <a:endParaRPr lang="en-US"/>
        </a:p>
      </dgm:t>
    </dgm:pt>
    <dgm:pt modelId="{972196D0-37C2-454D-B20D-7FE86C1E7A40}" type="pres">
      <dgm:prSet presAssocID="{CBC3F570-16C9-4A8B-A294-323656E08C13}" presName="linNode" presStyleCnt="0"/>
      <dgm:spPr/>
      <dgm:t>
        <a:bodyPr/>
        <a:lstStyle/>
        <a:p>
          <a:endParaRPr lang="en-US"/>
        </a:p>
      </dgm:t>
    </dgm:pt>
    <dgm:pt modelId="{06309C9E-F148-45C2-BF41-3C8B6158F22A}" type="pres">
      <dgm:prSet presAssocID="{CBC3F570-16C9-4A8B-A294-323656E08C13}" presName="parentText" presStyleLbl="node1" presStyleIdx="2" presStyleCnt="4">
        <dgm:presLayoutVars>
          <dgm:chMax val="1"/>
          <dgm:bulletEnabled val="1"/>
        </dgm:presLayoutVars>
      </dgm:prSet>
      <dgm:spPr/>
      <dgm:t>
        <a:bodyPr/>
        <a:lstStyle/>
        <a:p>
          <a:endParaRPr lang="en-US"/>
        </a:p>
      </dgm:t>
    </dgm:pt>
    <dgm:pt modelId="{5064ED12-FC50-4C10-A0EE-61C70F213B57}" type="pres">
      <dgm:prSet presAssocID="{CBC3F570-16C9-4A8B-A294-323656E08C13}" presName="descendantText" presStyleLbl="alignAccFollowNode1" presStyleIdx="2" presStyleCnt="4">
        <dgm:presLayoutVars>
          <dgm:bulletEnabled val="1"/>
        </dgm:presLayoutVars>
      </dgm:prSet>
      <dgm:spPr/>
      <dgm:t>
        <a:bodyPr/>
        <a:lstStyle/>
        <a:p>
          <a:endParaRPr lang="en-US"/>
        </a:p>
      </dgm:t>
    </dgm:pt>
    <dgm:pt modelId="{A9028110-47C9-42A5-BF2D-44816D49EEC3}" type="pres">
      <dgm:prSet presAssocID="{99B3D274-8B18-4E3A-8B9C-0EBF1205E3DB}" presName="sp" presStyleCnt="0"/>
      <dgm:spPr/>
    </dgm:pt>
    <dgm:pt modelId="{DAF834ED-2F12-4E7F-827D-9B3B68D10786}" type="pres">
      <dgm:prSet presAssocID="{C71AAC0F-E603-4576-8720-D2448797BEFE}" presName="linNode" presStyleCnt="0"/>
      <dgm:spPr/>
    </dgm:pt>
    <dgm:pt modelId="{1B43B01E-C2C6-4AA5-AD2D-CB000613595C}" type="pres">
      <dgm:prSet presAssocID="{C71AAC0F-E603-4576-8720-D2448797BEFE}" presName="parentText" presStyleLbl="node1" presStyleIdx="3" presStyleCnt="4">
        <dgm:presLayoutVars>
          <dgm:chMax val="1"/>
          <dgm:bulletEnabled val="1"/>
        </dgm:presLayoutVars>
      </dgm:prSet>
      <dgm:spPr/>
      <dgm:t>
        <a:bodyPr/>
        <a:lstStyle/>
        <a:p>
          <a:endParaRPr lang="en-US"/>
        </a:p>
      </dgm:t>
    </dgm:pt>
    <dgm:pt modelId="{0B65E668-D53C-4F71-9D3F-42EA7888360F}" type="pres">
      <dgm:prSet presAssocID="{C71AAC0F-E603-4576-8720-D2448797BEFE}" presName="descendantText" presStyleLbl="alignAccFollowNode1" presStyleIdx="3" presStyleCnt="4">
        <dgm:presLayoutVars>
          <dgm:bulletEnabled val="1"/>
        </dgm:presLayoutVars>
      </dgm:prSet>
      <dgm:spPr/>
      <dgm:t>
        <a:bodyPr/>
        <a:lstStyle/>
        <a:p>
          <a:endParaRPr lang="en-US"/>
        </a:p>
      </dgm:t>
    </dgm:pt>
  </dgm:ptLst>
  <dgm:cxnLst>
    <dgm:cxn modelId="{873FFB8D-F581-4D4E-A247-5CD6CF394377}" type="presOf" srcId="{E6D374ED-D097-48A5-92C9-E669F732E4C9}" destId="{5102BA65-A057-4CA0-A1C3-10FFB1F34084}" srcOrd="0" destOrd="1" presId="urn:microsoft.com/office/officeart/2005/8/layout/vList5"/>
    <dgm:cxn modelId="{3E95F213-A60B-4887-AA8C-4F9A553E240B}" srcId="{CBC3F570-16C9-4A8B-A294-323656E08C13}" destId="{3E7EA750-C463-4F66-997B-848F206ECD40}" srcOrd="0" destOrd="0" parTransId="{11FBC898-E598-4F29-9861-CD5195603546}" sibTransId="{CF0DB549-E757-4709-B20E-ED929BC5FCAD}"/>
    <dgm:cxn modelId="{D058EF29-1130-4D08-B41B-AD8CD4B86F2D}" srcId="{C71AAC0F-E603-4576-8720-D2448797BEFE}" destId="{FED8B6AE-C2E1-472E-A328-C45E1B143D17}" srcOrd="2" destOrd="0" parTransId="{9B64D621-2F60-44B9-A578-D0A8EAD80278}" sibTransId="{93EBFF81-A9AC-4C0C-9541-2337D5D9FCC0}"/>
    <dgm:cxn modelId="{75FAC1E8-C5EF-4C4B-8AC5-E3D9C1765359}" srcId="{FCBA35A4-3D71-4DC7-BFB9-1BED07223730}" destId="{B66C60C5-75BE-4F5A-9326-2044D2634729}" srcOrd="1" destOrd="0" parTransId="{16EC8A0E-FA85-4FCB-8FAB-D94EDEBFD105}" sibTransId="{501E9CF7-9620-4E46-91C9-669E00501BD8}"/>
    <dgm:cxn modelId="{18C5195B-04D6-4774-B0B0-14A281CB9E09}" srcId="{7E51A255-BD3D-429A-A4C7-18C60AB583DC}" destId="{E6D374ED-D097-48A5-92C9-E669F732E4C9}" srcOrd="1" destOrd="0" parTransId="{EC2C36A6-A429-4D33-9ED2-8628B93EC9ED}" sibTransId="{3C3C7B6F-13DE-4754-93E6-EFD5D4A1A314}"/>
    <dgm:cxn modelId="{24568F15-72B6-4A19-9B53-5CCC5B9F259A}" srcId="{C71AAC0F-E603-4576-8720-D2448797BEFE}" destId="{44FC9829-9825-41D0-8505-5A0ECD3C125F}" srcOrd="0" destOrd="0" parTransId="{2EADC91F-5424-473E-B9F1-3E9B040AF536}" sibTransId="{2C109666-74E5-4942-9B3F-AD917B16D89C}"/>
    <dgm:cxn modelId="{4DFE4DF1-5778-4D2A-B5D4-66743987C67F}" type="presOf" srcId="{3E7EA750-C463-4F66-997B-848F206ECD40}" destId="{5064ED12-FC50-4C10-A0EE-61C70F213B57}" srcOrd="0" destOrd="0" presId="urn:microsoft.com/office/officeart/2005/8/layout/vList5"/>
    <dgm:cxn modelId="{C2539FB1-28DE-4AB7-9CA8-72F78218BCC7}" type="presOf" srcId="{C71AAC0F-E603-4576-8720-D2448797BEFE}" destId="{1B43B01E-C2C6-4AA5-AD2D-CB000613595C}" srcOrd="0" destOrd="0" presId="urn:microsoft.com/office/officeart/2005/8/layout/vList5"/>
    <dgm:cxn modelId="{074A3E26-F9A7-481C-96E2-4EAB14CB437C}" type="presOf" srcId="{44FC9829-9825-41D0-8505-5A0ECD3C125F}" destId="{0B65E668-D53C-4F71-9D3F-42EA7888360F}" srcOrd="0" destOrd="0" presId="urn:microsoft.com/office/officeart/2005/8/layout/vList5"/>
    <dgm:cxn modelId="{149299FB-7518-480C-A7B5-9F2C1950404D}" srcId="{7E51A255-BD3D-429A-A4C7-18C60AB583DC}" destId="{9A9047DE-F3E1-4CB5-B4C1-759B18470884}" srcOrd="0" destOrd="0" parTransId="{E01E83F2-BF50-46F3-9C2E-51946BDC5275}" sibTransId="{867958B2-4FCC-49FF-B8D3-0504A009680D}"/>
    <dgm:cxn modelId="{005E9615-CD04-4C4C-9263-BF92FE6EFFA0}" type="presOf" srcId="{A951D475-BEF3-4827-831C-DC81F374DD4E}" destId="{406632F9-BD67-40AA-942C-C32E36589A6A}" srcOrd="0" destOrd="0" presId="urn:microsoft.com/office/officeart/2005/8/layout/vList5"/>
    <dgm:cxn modelId="{676E7726-1943-4607-B48C-988E0E0DDA89}" type="presOf" srcId="{FED8B6AE-C2E1-472E-A328-C45E1B143D17}" destId="{0B65E668-D53C-4F71-9D3F-42EA7888360F}" srcOrd="0" destOrd="2" presId="urn:microsoft.com/office/officeart/2005/8/layout/vList5"/>
    <dgm:cxn modelId="{ABF4502D-830D-4F97-B733-B9C1A114A907}" type="presOf" srcId="{4038CB7E-B4B8-445C-AD90-54D4E47B7302}" destId="{0B65E668-D53C-4F71-9D3F-42EA7888360F}" srcOrd="0" destOrd="1" presId="urn:microsoft.com/office/officeart/2005/8/layout/vList5"/>
    <dgm:cxn modelId="{D59A78B7-4F77-4488-A3B2-8DD53F4CB314}" type="presOf" srcId="{CBC3F570-16C9-4A8B-A294-323656E08C13}" destId="{06309C9E-F148-45C2-BF41-3C8B6158F22A}" srcOrd="0" destOrd="0" presId="urn:microsoft.com/office/officeart/2005/8/layout/vList5"/>
    <dgm:cxn modelId="{559303CF-B506-4CEB-B97E-15D82DDAD24C}" type="presOf" srcId="{FCBA35A4-3D71-4DC7-BFB9-1BED07223730}" destId="{628F55D8-5F9C-4A3C-9317-04C54280F4B4}" srcOrd="0" destOrd="0" presId="urn:microsoft.com/office/officeart/2005/8/layout/vList5"/>
    <dgm:cxn modelId="{43C867E0-F72A-4D2D-9278-EDEE41872B85}" srcId="{AE70DFB9-1FB4-4858-B2E6-8A86A51E3D80}" destId="{C71AAC0F-E603-4576-8720-D2448797BEFE}" srcOrd="3" destOrd="0" parTransId="{88527D9D-B087-4CC0-8F5B-E62079F9B4BF}" sibTransId="{958473C0-5542-4A3F-B5A8-45A56991BE7E}"/>
    <dgm:cxn modelId="{72D8B1D3-9D6B-404D-99B4-76160D79B871}" type="presOf" srcId="{AE70DFB9-1FB4-4858-B2E6-8A86A51E3D80}" destId="{E0A0924C-F0AB-4266-A318-D93F6E43C8C9}" srcOrd="0" destOrd="0" presId="urn:microsoft.com/office/officeart/2005/8/layout/vList5"/>
    <dgm:cxn modelId="{08CE9AE4-B3DC-4807-B088-78384865ED1B}" srcId="{CBC3F570-16C9-4A8B-A294-323656E08C13}" destId="{91E64781-4BCF-4D1C-8AEC-E098B8858ABF}" srcOrd="1" destOrd="0" parTransId="{B9364607-3762-44A8-9972-16FE62A93049}" sibTransId="{026140AB-D150-447D-AC3D-AB82D21315AE}"/>
    <dgm:cxn modelId="{2265D92F-906C-42EA-ADA8-DD957A6F3D7A}" srcId="{C71AAC0F-E603-4576-8720-D2448797BEFE}" destId="{4038CB7E-B4B8-445C-AD90-54D4E47B7302}" srcOrd="1" destOrd="0" parTransId="{B615CAB4-DEDF-4966-BFA5-EB32FEFEA353}" sibTransId="{2D2A4457-91C7-4211-B1D2-3C622D05AFB1}"/>
    <dgm:cxn modelId="{2AB21BE4-64CF-4F8E-8981-EC561F120657}" type="presOf" srcId="{B66C60C5-75BE-4F5A-9326-2044D2634729}" destId="{406632F9-BD67-40AA-942C-C32E36589A6A}" srcOrd="0" destOrd="1" presId="urn:microsoft.com/office/officeart/2005/8/layout/vList5"/>
    <dgm:cxn modelId="{E267453C-D993-4EC7-940A-193C3BFD64F1}" type="presOf" srcId="{91E64781-4BCF-4D1C-8AEC-E098B8858ABF}" destId="{5064ED12-FC50-4C10-A0EE-61C70F213B57}" srcOrd="0" destOrd="1" presId="urn:microsoft.com/office/officeart/2005/8/layout/vList5"/>
    <dgm:cxn modelId="{DE350D95-0FDC-410C-A8AA-2C810087F5A9}" srcId="{AE70DFB9-1FB4-4858-B2E6-8A86A51E3D80}" destId="{FCBA35A4-3D71-4DC7-BFB9-1BED07223730}" srcOrd="1" destOrd="0" parTransId="{8D8014AB-2ECA-4BB6-9813-FC73DCBEC2DF}" sibTransId="{9B41134F-A4F1-44CA-B782-ECDB3C8C07E4}"/>
    <dgm:cxn modelId="{2717CDB5-FFEC-425F-BEC7-230470ED3852}" type="presOf" srcId="{7E51A255-BD3D-429A-A4C7-18C60AB583DC}" destId="{284A21BF-8A1B-4355-A7A4-0E5CA17CEBC9}" srcOrd="0" destOrd="0" presId="urn:microsoft.com/office/officeart/2005/8/layout/vList5"/>
    <dgm:cxn modelId="{8B892C19-3DFF-421B-A4E9-88724626481D}" srcId="{AE70DFB9-1FB4-4858-B2E6-8A86A51E3D80}" destId="{7E51A255-BD3D-429A-A4C7-18C60AB583DC}" srcOrd="0" destOrd="0" parTransId="{D33B6067-FEAB-42DE-8FC8-CA6C1EBC3781}" sibTransId="{B7E6C661-62E5-4FA0-9870-972A88417112}"/>
    <dgm:cxn modelId="{ED3F9188-622C-4F55-B47E-A4CAB7ACEAFB}" type="presOf" srcId="{9A9047DE-F3E1-4CB5-B4C1-759B18470884}" destId="{5102BA65-A057-4CA0-A1C3-10FFB1F34084}" srcOrd="0" destOrd="0" presId="urn:microsoft.com/office/officeart/2005/8/layout/vList5"/>
    <dgm:cxn modelId="{AD715485-F580-4CC5-A2FD-2F230343F5AA}" srcId="{AE70DFB9-1FB4-4858-B2E6-8A86A51E3D80}" destId="{CBC3F570-16C9-4A8B-A294-323656E08C13}" srcOrd="2" destOrd="0" parTransId="{7244FD82-9143-403C-8606-0587AA6D997F}" sibTransId="{99B3D274-8B18-4E3A-8B9C-0EBF1205E3DB}"/>
    <dgm:cxn modelId="{28C993D3-8A1C-4B1D-8D31-543896EF0847}" srcId="{FCBA35A4-3D71-4DC7-BFB9-1BED07223730}" destId="{A951D475-BEF3-4827-831C-DC81F374DD4E}" srcOrd="0" destOrd="0" parTransId="{12789ECF-F19B-415C-8FA9-0DDD48377DB5}" sibTransId="{B88AFFB8-1764-44E6-8B64-2CB2F8B670E3}"/>
    <dgm:cxn modelId="{217CDDC4-7987-4AE5-828A-FBA5CBC49919}" type="presParOf" srcId="{E0A0924C-F0AB-4266-A318-D93F6E43C8C9}" destId="{A241065A-FDE1-4FCB-8ADA-30F2BB3448FD}" srcOrd="0" destOrd="0" presId="urn:microsoft.com/office/officeart/2005/8/layout/vList5"/>
    <dgm:cxn modelId="{147D2D04-8EAC-4926-9428-867B0B907316}" type="presParOf" srcId="{A241065A-FDE1-4FCB-8ADA-30F2BB3448FD}" destId="{284A21BF-8A1B-4355-A7A4-0E5CA17CEBC9}" srcOrd="0" destOrd="0" presId="urn:microsoft.com/office/officeart/2005/8/layout/vList5"/>
    <dgm:cxn modelId="{A1944535-BFDF-4001-AA66-A710123725EC}" type="presParOf" srcId="{A241065A-FDE1-4FCB-8ADA-30F2BB3448FD}" destId="{5102BA65-A057-4CA0-A1C3-10FFB1F34084}" srcOrd="1" destOrd="0" presId="urn:microsoft.com/office/officeart/2005/8/layout/vList5"/>
    <dgm:cxn modelId="{9B85C7C0-5200-4CC5-B9BB-66CB82F04258}" type="presParOf" srcId="{E0A0924C-F0AB-4266-A318-D93F6E43C8C9}" destId="{844EC12D-4CB8-4428-ADFB-21539E8D8929}" srcOrd="1" destOrd="0" presId="urn:microsoft.com/office/officeart/2005/8/layout/vList5"/>
    <dgm:cxn modelId="{256A0AB3-C7C0-4540-AF78-24E31F29C9F9}" type="presParOf" srcId="{E0A0924C-F0AB-4266-A318-D93F6E43C8C9}" destId="{1BC828CC-FE68-4956-8E50-69922FA22219}" srcOrd="2" destOrd="0" presId="urn:microsoft.com/office/officeart/2005/8/layout/vList5"/>
    <dgm:cxn modelId="{DA4700A9-EDD0-4FC9-88F1-2BB9307FE17F}" type="presParOf" srcId="{1BC828CC-FE68-4956-8E50-69922FA22219}" destId="{628F55D8-5F9C-4A3C-9317-04C54280F4B4}" srcOrd="0" destOrd="0" presId="urn:microsoft.com/office/officeart/2005/8/layout/vList5"/>
    <dgm:cxn modelId="{984CEE52-810F-4A94-BCE8-809C02F0DC2F}" type="presParOf" srcId="{1BC828CC-FE68-4956-8E50-69922FA22219}" destId="{406632F9-BD67-40AA-942C-C32E36589A6A}" srcOrd="1" destOrd="0" presId="urn:microsoft.com/office/officeart/2005/8/layout/vList5"/>
    <dgm:cxn modelId="{3B338D4A-DEE4-4376-96C6-6450CDD35CC8}" type="presParOf" srcId="{E0A0924C-F0AB-4266-A318-D93F6E43C8C9}" destId="{3919DF78-AC6E-431E-9D9A-DA08421A155F}" srcOrd="3" destOrd="0" presId="urn:microsoft.com/office/officeart/2005/8/layout/vList5"/>
    <dgm:cxn modelId="{539774E6-F558-4261-A810-DD46FB3A04B8}" type="presParOf" srcId="{E0A0924C-F0AB-4266-A318-D93F6E43C8C9}" destId="{972196D0-37C2-454D-B20D-7FE86C1E7A40}" srcOrd="4" destOrd="0" presId="urn:microsoft.com/office/officeart/2005/8/layout/vList5"/>
    <dgm:cxn modelId="{910F4430-E726-4078-B94D-89FC68ACB0EB}" type="presParOf" srcId="{972196D0-37C2-454D-B20D-7FE86C1E7A40}" destId="{06309C9E-F148-45C2-BF41-3C8B6158F22A}" srcOrd="0" destOrd="0" presId="urn:microsoft.com/office/officeart/2005/8/layout/vList5"/>
    <dgm:cxn modelId="{E79FE6B3-497E-4D7F-BBC2-AA80EA5F0F9D}" type="presParOf" srcId="{972196D0-37C2-454D-B20D-7FE86C1E7A40}" destId="{5064ED12-FC50-4C10-A0EE-61C70F213B57}" srcOrd="1" destOrd="0" presId="urn:microsoft.com/office/officeart/2005/8/layout/vList5"/>
    <dgm:cxn modelId="{E8B47A40-D3E3-459A-9A6C-1AE63A8BBAD0}" type="presParOf" srcId="{E0A0924C-F0AB-4266-A318-D93F6E43C8C9}" destId="{A9028110-47C9-42A5-BF2D-44816D49EEC3}" srcOrd="5" destOrd="0" presId="urn:microsoft.com/office/officeart/2005/8/layout/vList5"/>
    <dgm:cxn modelId="{27C7F2A7-E57F-424E-9BE2-44A747C8EB1C}" type="presParOf" srcId="{E0A0924C-F0AB-4266-A318-D93F6E43C8C9}" destId="{DAF834ED-2F12-4E7F-827D-9B3B68D10786}" srcOrd="6" destOrd="0" presId="urn:microsoft.com/office/officeart/2005/8/layout/vList5"/>
    <dgm:cxn modelId="{85868E46-98CB-4592-8812-911A56722E78}" type="presParOf" srcId="{DAF834ED-2F12-4E7F-827D-9B3B68D10786}" destId="{1B43B01E-C2C6-4AA5-AD2D-CB000613595C}" srcOrd="0" destOrd="0" presId="urn:microsoft.com/office/officeart/2005/8/layout/vList5"/>
    <dgm:cxn modelId="{1D34EBCD-4F1C-4A13-ABC4-2A44FA429F03}" type="presParOf" srcId="{DAF834ED-2F12-4E7F-827D-9B3B68D10786}" destId="{0B65E668-D53C-4F71-9D3F-42EA7888360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7F4834-FFE5-44B6-ADE6-2D1A69FCA23B}">
      <dsp:nvSpPr>
        <dsp:cNvPr id="0" name=""/>
        <dsp:cNvSpPr/>
      </dsp:nvSpPr>
      <dsp:spPr>
        <a:xfrm>
          <a:off x="2517613" y="1273405"/>
          <a:ext cx="908372" cy="908372"/>
        </a:xfrm>
        <a:prstGeom prst="ellipse">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i="1" kern="1200" dirty="0" smtClean="0"/>
            <a:t>Stop. Think. Connect.</a:t>
          </a:r>
          <a:endParaRPr lang="en-US" sz="1300" b="1" i="1" kern="1200" dirty="0"/>
        </a:p>
      </dsp:txBody>
      <dsp:txXfrm>
        <a:off x="2517613" y="1273405"/>
        <a:ext cx="908372" cy="908372"/>
      </dsp:txXfrm>
    </dsp:sp>
    <dsp:sp modelId="{1FFFB5DC-CCCE-4610-8EA5-B7BD8848C56A}">
      <dsp:nvSpPr>
        <dsp:cNvPr id="0" name=""/>
        <dsp:cNvSpPr/>
      </dsp:nvSpPr>
      <dsp:spPr>
        <a:xfrm rot="16200000">
          <a:off x="2875553" y="942833"/>
          <a:ext cx="192492" cy="308846"/>
        </a:xfrm>
        <a:prstGeom prst="rightArrow">
          <a:avLst>
            <a:gd name="adj1" fmla="val 600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rot="16200000">
        <a:off x="2875553" y="942833"/>
        <a:ext cx="192492" cy="308846"/>
      </dsp:txXfrm>
    </dsp:sp>
    <dsp:sp modelId="{EC754440-8DEB-417D-BC29-5E39ADC3D8A5}">
      <dsp:nvSpPr>
        <dsp:cNvPr id="0" name=""/>
        <dsp:cNvSpPr/>
      </dsp:nvSpPr>
      <dsp:spPr>
        <a:xfrm>
          <a:off x="2517613" y="1839"/>
          <a:ext cx="908372" cy="908372"/>
        </a:xfrm>
        <a:prstGeom prst="ellipse">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Teens (age 13-17)</a:t>
          </a:r>
          <a:endParaRPr lang="en-US" sz="1100" kern="1200" dirty="0"/>
        </a:p>
      </dsp:txBody>
      <dsp:txXfrm>
        <a:off x="2517613" y="1839"/>
        <a:ext cx="908372" cy="908372"/>
      </dsp:txXfrm>
    </dsp:sp>
    <dsp:sp modelId="{7EA340CD-9F05-4765-A5A9-67F315EA216C}">
      <dsp:nvSpPr>
        <dsp:cNvPr id="0" name=""/>
        <dsp:cNvSpPr/>
      </dsp:nvSpPr>
      <dsp:spPr>
        <a:xfrm rot="1800000">
          <a:off x="3421439" y="1888335"/>
          <a:ext cx="192492" cy="308846"/>
        </a:xfrm>
        <a:prstGeom prst="rightArrow">
          <a:avLst>
            <a:gd name="adj1" fmla="val 60000"/>
            <a:gd name="adj2" fmla="val 50000"/>
          </a:avLst>
        </a:prstGeom>
        <a:solidFill>
          <a:schemeClr val="accent2">
            <a:shade val="90000"/>
            <a:hueOff val="414885"/>
            <a:satOff val="-25622"/>
            <a:lumOff val="1730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rot="1800000">
        <a:off x="3421439" y="1888335"/>
        <a:ext cx="192492" cy="308846"/>
      </dsp:txXfrm>
    </dsp:sp>
    <dsp:sp modelId="{2B5CC2AB-57E1-4E7A-A38B-2EB2110EB39B}">
      <dsp:nvSpPr>
        <dsp:cNvPr id="0" name=""/>
        <dsp:cNvSpPr/>
      </dsp:nvSpPr>
      <dsp:spPr>
        <a:xfrm>
          <a:off x="3618822" y="1909188"/>
          <a:ext cx="908372" cy="908372"/>
        </a:xfrm>
        <a:prstGeom prst="ellipse">
          <a:avLst/>
        </a:prstGeom>
        <a:solidFill>
          <a:schemeClr val="accent2">
            <a:shade val="80000"/>
            <a:hueOff val="411446"/>
            <a:satOff val="-25622"/>
            <a:lumOff val="1826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Young adults (age 18-24)</a:t>
          </a:r>
          <a:endParaRPr lang="en-US" sz="1100" kern="1200" dirty="0"/>
        </a:p>
      </dsp:txBody>
      <dsp:txXfrm>
        <a:off x="3618822" y="1909188"/>
        <a:ext cx="908372" cy="908372"/>
      </dsp:txXfrm>
    </dsp:sp>
    <dsp:sp modelId="{2F038435-5A90-4D54-84F3-4489E113217C}">
      <dsp:nvSpPr>
        <dsp:cNvPr id="0" name=""/>
        <dsp:cNvSpPr/>
      </dsp:nvSpPr>
      <dsp:spPr>
        <a:xfrm rot="9000000">
          <a:off x="2329667" y="1888335"/>
          <a:ext cx="192492" cy="308846"/>
        </a:xfrm>
        <a:prstGeom prst="rightArrow">
          <a:avLst>
            <a:gd name="adj1" fmla="val 60000"/>
            <a:gd name="adj2" fmla="val 50000"/>
          </a:avLst>
        </a:prstGeom>
        <a:solidFill>
          <a:schemeClr val="accent2">
            <a:shade val="90000"/>
            <a:hueOff val="829771"/>
            <a:satOff val="-51245"/>
            <a:lumOff val="3461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rot="9000000">
        <a:off x="2329667" y="1888335"/>
        <a:ext cx="192492" cy="308846"/>
      </dsp:txXfrm>
    </dsp:sp>
    <dsp:sp modelId="{57196443-022F-457B-8D54-D1D0F81FE696}">
      <dsp:nvSpPr>
        <dsp:cNvPr id="0" name=""/>
        <dsp:cNvSpPr/>
      </dsp:nvSpPr>
      <dsp:spPr>
        <a:xfrm>
          <a:off x="1416405" y="1909188"/>
          <a:ext cx="908372" cy="908372"/>
        </a:xfrm>
        <a:prstGeom prst="ellipse">
          <a:avLst/>
        </a:prstGeom>
        <a:solidFill>
          <a:schemeClr val="accent2">
            <a:shade val="80000"/>
            <a:hueOff val="822892"/>
            <a:satOff val="-51245"/>
            <a:lumOff val="365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Parents of Teens</a:t>
          </a:r>
          <a:endParaRPr lang="en-US" sz="1100" kern="1200" dirty="0"/>
        </a:p>
      </dsp:txBody>
      <dsp:txXfrm>
        <a:off x="1416405" y="1909188"/>
        <a:ext cx="908372" cy="90837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102BA65-A057-4CA0-A1C3-10FFB1F34084}">
      <dsp:nvSpPr>
        <dsp:cNvPr id="0" name=""/>
        <dsp:cNvSpPr/>
      </dsp:nvSpPr>
      <dsp:spPr>
        <a:xfrm rot="5400000">
          <a:off x="5164142" y="-2009934"/>
          <a:ext cx="1071235" cy="5364480"/>
        </a:xfrm>
        <a:prstGeom prst="round2Same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bg1">
                  <a:lumMod val="90000"/>
                  <a:lumOff val="10000"/>
                </a:schemeClr>
              </a:solidFill>
            </a:rPr>
            <a:t>“Friends” implement a variety of activities including literature distribution, hosting events, and identifying local media opportunities</a:t>
          </a:r>
          <a:endParaRPr lang="en-US" sz="1400" kern="1200" dirty="0">
            <a:solidFill>
              <a:schemeClr val="bg1">
                <a:lumMod val="90000"/>
                <a:lumOff val="10000"/>
              </a:schemeClr>
            </a:solidFill>
          </a:endParaRPr>
        </a:p>
        <a:p>
          <a:pPr marL="114300" lvl="1" indent="-114300" algn="l" defTabSz="622300">
            <a:lnSpc>
              <a:spcPct val="90000"/>
            </a:lnSpc>
            <a:spcBef>
              <a:spcPct val="0"/>
            </a:spcBef>
            <a:spcAft>
              <a:spcPct val="15000"/>
            </a:spcAft>
            <a:buChar char="••"/>
          </a:pPr>
          <a:r>
            <a:rPr lang="en-US" sz="1400" kern="1200" dirty="0" smtClean="0">
              <a:solidFill>
                <a:schemeClr val="bg1">
                  <a:lumMod val="90000"/>
                  <a:lumOff val="10000"/>
                </a:schemeClr>
              </a:solidFill>
            </a:rPr>
            <a:t> Launch: October 2010</a:t>
          </a:r>
          <a:endParaRPr lang="en-US" sz="1400" kern="1200" dirty="0">
            <a:solidFill>
              <a:schemeClr val="bg1">
                <a:lumMod val="90000"/>
                <a:lumOff val="10000"/>
              </a:schemeClr>
            </a:solidFill>
          </a:endParaRPr>
        </a:p>
      </dsp:txBody>
      <dsp:txXfrm rot="5400000">
        <a:off x="5164142" y="-2009934"/>
        <a:ext cx="1071235" cy="5364480"/>
      </dsp:txXfrm>
    </dsp:sp>
    <dsp:sp modelId="{284A21BF-8A1B-4355-A7A4-0E5CA17CEBC9}">
      <dsp:nvSpPr>
        <dsp:cNvPr id="0" name=""/>
        <dsp:cNvSpPr/>
      </dsp:nvSpPr>
      <dsp:spPr>
        <a:xfrm>
          <a:off x="0" y="2784"/>
          <a:ext cx="3017520" cy="1339043"/>
        </a:xfrm>
        <a:prstGeom prst="roundRect">
          <a:avLst/>
        </a:prstGeom>
        <a:solidFill>
          <a:schemeClr val="bg1">
            <a:lumMod val="75000"/>
            <a:lumOff val="25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solidFill>
                <a:schemeClr val="tx1"/>
              </a:solidFill>
            </a:rPr>
            <a:t>“Friends of the Campaign” Program</a:t>
          </a:r>
          <a:endParaRPr lang="en-US" sz="2600" kern="1200" dirty="0">
            <a:solidFill>
              <a:schemeClr val="tx1"/>
            </a:solidFill>
          </a:endParaRPr>
        </a:p>
      </dsp:txBody>
      <dsp:txXfrm>
        <a:off x="0" y="2784"/>
        <a:ext cx="3017520" cy="1339043"/>
      </dsp:txXfrm>
    </dsp:sp>
    <dsp:sp modelId="{406632F9-BD67-40AA-942C-C32E36589A6A}">
      <dsp:nvSpPr>
        <dsp:cNvPr id="0" name=""/>
        <dsp:cNvSpPr/>
      </dsp:nvSpPr>
      <dsp:spPr>
        <a:xfrm rot="5400000">
          <a:off x="5164142" y="-603938"/>
          <a:ext cx="1071235" cy="5364480"/>
        </a:xfrm>
        <a:prstGeom prst="round2Same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bg1">
                  <a:lumMod val="90000"/>
                  <a:lumOff val="10000"/>
                </a:schemeClr>
              </a:solidFill>
            </a:rPr>
            <a:t>This program issues a challenge to the American people to produce a creative, age-appropriate online public service announcement communicating the Stop. Think. Connect campaign’s message and key cyber tips</a:t>
          </a:r>
          <a:endParaRPr lang="en-US" sz="1400" kern="1200" dirty="0">
            <a:solidFill>
              <a:schemeClr val="bg1">
                <a:lumMod val="90000"/>
                <a:lumOff val="10000"/>
              </a:schemeClr>
            </a:solidFill>
          </a:endParaRPr>
        </a:p>
        <a:p>
          <a:pPr marL="114300" lvl="1" indent="-114300" algn="l" defTabSz="622300">
            <a:lnSpc>
              <a:spcPct val="90000"/>
            </a:lnSpc>
            <a:spcBef>
              <a:spcPct val="0"/>
            </a:spcBef>
            <a:spcAft>
              <a:spcPct val="15000"/>
            </a:spcAft>
            <a:buChar char="••"/>
          </a:pPr>
          <a:r>
            <a:rPr lang="en-US" sz="1400" kern="1200" dirty="0" smtClean="0">
              <a:solidFill>
                <a:schemeClr val="bg1">
                  <a:lumMod val="90000"/>
                  <a:lumOff val="10000"/>
                </a:schemeClr>
              </a:solidFill>
            </a:rPr>
            <a:t>Launch: October 2010</a:t>
          </a:r>
          <a:endParaRPr lang="en-US" sz="1400" kern="1200" dirty="0">
            <a:solidFill>
              <a:schemeClr val="bg1">
                <a:lumMod val="90000"/>
                <a:lumOff val="10000"/>
              </a:schemeClr>
            </a:solidFill>
          </a:endParaRPr>
        </a:p>
      </dsp:txBody>
      <dsp:txXfrm rot="5400000">
        <a:off x="5164142" y="-603938"/>
        <a:ext cx="1071235" cy="5364480"/>
      </dsp:txXfrm>
    </dsp:sp>
    <dsp:sp modelId="{628F55D8-5F9C-4A3C-9317-04C54280F4B4}">
      <dsp:nvSpPr>
        <dsp:cNvPr id="0" name=""/>
        <dsp:cNvSpPr/>
      </dsp:nvSpPr>
      <dsp:spPr>
        <a:xfrm>
          <a:off x="0" y="1408780"/>
          <a:ext cx="3017520" cy="1339043"/>
        </a:xfrm>
        <a:prstGeom prst="roundRect">
          <a:avLst/>
        </a:prstGeom>
        <a:solidFill>
          <a:schemeClr val="bg1">
            <a:lumMod val="75000"/>
            <a:lumOff val="25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solidFill>
                <a:schemeClr val="tx1"/>
              </a:solidFill>
            </a:rPr>
            <a:t>Online PSA Challenge</a:t>
          </a:r>
          <a:endParaRPr lang="en-US" sz="2600" kern="1200" dirty="0">
            <a:solidFill>
              <a:schemeClr val="tx1"/>
            </a:solidFill>
          </a:endParaRPr>
        </a:p>
      </dsp:txBody>
      <dsp:txXfrm>
        <a:off x="0" y="1408780"/>
        <a:ext cx="3017520" cy="1339043"/>
      </dsp:txXfrm>
    </dsp:sp>
    <dsp:sp modelId="{5064ED12-FC50-4C10-A0EE-61C70F213B57}">
      <dsp:nvSpPr>
        <dsp:cNvPr id="0" name=""/>
        <dsp:cNvSpPr/>
      </dsp:nvSpPr>
      <dsp:spPr>
        <a:xfrm rot="5400000">
          <a:off x="5164142" y="802058"/>
          <a:ext cx="1071235" cy="5364480"/>
        </a:xfrm>
        <a:prstGeom prst="round2Same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bg1">
                  <a:lumMod val="90000"/>
                  <a:lumOff val="10000"/>
                </a:schemeClr>
              </a:solidFill>
            </a:rPr>
            <a:t>Coalition members will be engaged in the process of the campaign through channels, including the newsletter, alerts, teleconferences and meetings </a:t>
          </a:r>
          <a:endParaRPr lang="en-US" sz="1400" kern="1200" dirty="0">
            <a:solidFill>
              <a:schemeClr val="bg1">
                <a:lumMod val="90000"/>
                <a:lumOff val="10000"/>
              </a:schemeClr>
            </a:solidFill>
          </a:endParaRPr>
        </a:p>
        <a:p>
          <a:pPr marL="114300" lvl="1" indent="-114300" algn="l" defTabSz="622300">
            <a:lnSpc>
              <a:spcPct val="90000"/>
            </a:lnSpc>
            <a:spcBef>
              <a:spcPct val="0"/>
            </a:spcBef>
            <a:spcAft>
              <a:spcPct val="15000"/>
            </a:spcAft>
            <a:buChar char="••"/>
          </a:pPr>
          <a:r>
            <a:rPr lang="en-US" sz="1400" kern="1200" dirty="0" smtClean="0">
              <a:solidFill>
                <a:schemeClr val="bg1">
                  <a:lumMod val="90000"/>
                  <a:lumOff val="10000"/>
                </a:schemeClr>
              </a:solidFill>
            </a:rPr>
            <a:t>Launch: October 2010 </a:t>
          </a:r>
          <a:endParaRPr lang="en-US" sz="1400" kern="1200" dirty="0">
            <a:solidFill>
              <a:schemeClr val="bg1">
                <a:lumMod val="90000"/>
                <a:lumOff val="10000"/>
              </a:schemeClr>
            </a:solidFill>
          </a:endParaRPr>
        </a:p>
      </dsp:txBody>
      <dsp:txXfrm rot="5400000">
        <a:off x="5164142" y="802058"/>
        <a:ext cx="1071235" cy="5364480"/>
      </dsp:txXfrm>
    </dsp:sp>
    <dsp:sp modelId="{06309C9E-F148-45C2-BF41-3C8B6158F22A}">
      <dsp:nvSpPr>
        <dsp:cNvPr id="0" name=""/>
        <dsp:cNvSpPr/>
      </dsp:nvSpPr>
      <dsp:spPr>
        <a:xfrm>
          <a:off x="0" y="2814776"/>
          <a:ext cx="3017520" cy="1339043"/>
        </a:xfrm>
        <a:prstGeom prst="roundRect">
          <a:avLst/>
        </a:prstGeom>
        <a:solidFill>
          <a:schemeClr val="bg1">
            <a:lumMod val="75000"/>
            <a:lumOff val="25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solidFill>
                <a:schemeClr val="tx1"/>
              </a:solidFill>
            </a:rPr>
            <a:t>Cyber Awareness Coalition</a:t>
          </a:r>
          <a:endParaRPr lang="en-US" sz="2600" kern="1200" dirty="0">
            <a:solidFill>
              <a:schemeClr val="tx1"/>
            </a:solidFill>
          </a:endParaRPr>
        </a:p>
      </dsp:txBody>
      <dsp:txXfrm>
        <a:off x="0" y="2814776"/>
        <a:ext cx="3017520" cy="1339043"/>
      </dsp:txXfrm>
    </dsp:sp>
    <dsp:sp modelId="{0B65E668-D53C-4F71-9D3F-42EA7888360F}">
      <dsp:nvSpPr>
        <dsp:cNvPr id="0" name=""/>
        <dsp:cNvSpPr/>
      </dsp:nvSpPr>
      <dsp:spPr>
        <a:xfrm rot="5400000">
          <a:off x="5164142" y="2208054"/>
          <a:ext cx="1071235" cy="5364480"/>
        </a:xfrm>
        <a:prstGeom prst="round2Same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bg1">
                  <a:lumMod val="90000"/>
                  <a:lumOff val="10000"/>
                </a:schemeClr>
              </a:solidFill>
            </a:rPr>
            <a:t>Forums will be hosted in collaboration with National Centers of Academic Excellence</a:t>
          </a:r>
          <a:endParaRPr lang="en-US" sz="1400" kern="1200" dirty="0">
            <a:solidFill>
              <a:schemeClr val="bg1">
                <a:lumMod val="90000"/>
                <a:lumOff val="10000"/>
              </a:schemeClr>
            </a:solidFill>
          </a:endParaRPr>
        </a:p>
        <a:p>
          <a:pPr marL="114300" lvl="1" indent="-114300" algn="l" defTabSz="622300">
            <a:lnSpc>
              <a:spcPct val="90000"/>
            </a:lnSpc>
            <a:spcBef>
              <a:spcPct val="0"/>
            </a:spcBef>
            <a:spcAft>
              <a:spcPct val="15000"/>
            </a:spcAft>
            <a:buChar char="••"/>
          </a:pPr>
          <a:r>
            <a:rPr lang="en-US" sz="1400" kern="1200" dirty="0" smtClean="0">
              <a:solidFill>
                <a:schemeClr val="bg1">
                  <a:lumMod val="90000"/>
                  <a:lumOff val="10000"/>
                </a:schemeClr>
              </a:solidFill>
            </a:rPr>
            <a:t>They will bring together many different stakeholders, including students, parents, private sector, and federal agencies</a:t>
          </a:r>
          <a:endParaRPr lang="en-US" sz="1400" kern="1200" dirty="0">
            <a:solidFill>
              <a:schemeClr val="bg1">
                <a:lumMod val="90000"/>
                <a:lumOff val="10000"/>
              </a:schemeClr>
            </a:solidFill>
          </a:endParaRPr>
        </a:p>
        <a:p>
          <a:pPr marL="114300" lvl="1" indent="-114300" algn="l" defTabSz="622300">
            <a:lnSpc>
              <a:spcPct val="90000"/>
            </a:lnSpc>
            <a:spcBef>
              <a:spcPct val="0"/>
            </a:spcBef>
            <a:spcAft>
              <a:spcPct val="15000"/>
            </a:spcAft>
            <a:buChar char="••"/>
          </a:pPr>
          <a:r>
            <a:rPr lang="en-US" sz="1400" kern="1200" dirty="0" smtClean="0">
              <a:solidFill>
                <a:schemeClr val="bg1">
                  <a:lumMod val="90000"/>
                  <a:lumOff val="10000"/>
                </a:schemeClr>
              </a:solidFill>
            </a:rPr>
            <a:t>Launch: October 2010</a:t>
          </a:r>
          <a:endParaRPr lang="en-US" sz="1400" kern="1200" dirty="0">
            <a:solidFill>
              <a:schemeClr val="bg1">
                <a:lumMod val="90000"/>
                <a:lumOff val="10000"/>
              </a:schemeClr>
            </a:solidFill>
          </a:endParaRPr>
        </a:p>
      </dsp:txBody>
      <dsp:txXfrm rot="5400000">
        <a:off x="5164142" y="2208054"/>
        <a:ext cx="1071235" cy="5364480"/>
      </dsp:txXfrm>
    </dsp:sp>
    <dsp:sp modelId="{1B43B01E-C2C6-4AA5-AD2D-CB000613595C}">
      <dsp:nvSpPr>
        <dsp:cNvPr id="0" name=""/>
        <dsp:cNvSpPr/>
      </dsp:nvSpPr>
      <dsp:spPr>
        <a:xfrm>
          <a:off x="0" y="4220772"/>
          <a:ext cx="3017520" cy="1339043"/>
        </a:xfrm>
        <a:prstGeom prst="roundRect">
          <a:avLst/>
        </a:prstGeom>
        <a:solidFill>
          <a:schemeClr val="bg1">
            <a:lumMod val="75000"/>
            <a:lumOff val="25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solidFill>
                <a:schemeClr val="tx1"/>
              </a:solidFill>
            </a:rPr>
            <a:t>Cyber Citizen Forums</a:t>
          </a:r>
          <a:endParaRPr lang="en-US" sz="2600" kern="1200" dirty="0">
            <a:solidFill>
              <a:schemeClr val="bg1">
                <a:lumMod val="90000"/>
                <a:lumOff val="10000"/>
              </a:schemeClr>
            </a:solidFill>
          </a:endParaRPr>
        </a:p>
      </dsp:txBody>
      <dsp:txXfrm>
        <a:off x="0" y="4220772"/>
        <a:ext cx="3017520" cy="1339043"/>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81325" cy="458788"/>
          </a:xfrm>
          <a:prstGeom prst="rect">
            <a:avLst/>
          </a:prstGeom>
          <a:noFill/>
          <a:ln w="9525">
            <a:noFill/>
            <a:miter lim="800000"/>
            <a:headEnd/>
            <a:tailEnd/>
          </a:ln>
          <a:effectLst/>
        </p:spPr>
        <p:txBody>
          <a:bodyPr vert="horz" wrap="square" lIns="91634" tIns="45817" rIns="91634" bIns="45817" numCol="1" anchor="t" anchorCtr="0" compatLnSpc="1">
            <a:prstTxWarp prst="textNoShape">
              <a:avLst/>
            </a:prstTxWarp>
          </a:bodyPr>
          <a:lstStyle>
            <a:lvl1pPr eaLnBrk="0" hangingPunct="0">
              <a:defRPr sz="1200">
                <a:latin typeface="Times" pitchFamily="18" charset="0"/>
              </a:defRPr>
            </a:lvl1pPr>
          </a:lstStyle>
          <a:p>
            <a:pPr>
              <a:defRPr/>
            </a:pPr>
            <a:endParaRPr lang="en-US"/>
          </a:p>
        </p:txBody>
      </p:sp>
      <p:sp>
        <p:nvSpPr>
          <p:cNvPr id="14339" name="Rectangle 3"/>
          <p:cNvSpPr>
            <a:spLocks noGrp="1" noChangeArrowheads="1"/>
          </p:cNvSpPr>
          <p:nvPr>
            <p:ph type="dt" sz="quarter" idx="1"/>
          </p:nvPr>
        </p:nvSpPr>
        <p:spPr bwMode="auto">
          <a:xfrm>
            <a:off x="3895725" y="0"/>
            <a:ext cx="2981325" cy="458788"/>
          </a:xfrm>
          <a:prstGeom prst="rect">
            <a:avLst/>
          </a:prstGeom>
          <a:noFill/>
          <a:ln w="9525">
            <a:noFill/>
            <a:miter lim="800000"/>
            <a:headEnd/>
            <a:tailEnd/>
          </a:ln>
          <a:effectLst/>
        </p:spPr>
        <p:txBody>
          <a:bodyPr vert="horz" wrap="square" lIns="91634" tIns="45817" rIns="91634" bIns="45817" numCol="1" anchor="t" anchorCtr="0" compatLnSpc="1">
            <a:prstTxWarp prst="textNoShape">
              <a:avLst/>
            </a:prstTxWarp>
          </a:bodyPr>
          <a:lstStyle>
            <a:lvl1pPr algn="r" eaLnBrk="0" hangingPunct="0">
              <a:defRPr sz="1200">
                <a:latin typeface="Times" pitchFamily="18" charset="0"/>
              </a:defRPr>
            </a:lvl1pPr>
          </a:lstStyle>
          <a:p>
            <a:pPr>
              <a:defRPr/>
            </a:pPr>
            <a:endParaRPr lang="en-US"/>
          </a:p>
        </p:txBody>
      </p:sp>
      <p:sp>
        <p:nvSpPr>
          <p:cNvPr id="14340" name="Rectangle 4"/>
          <p:cNvSpPr>
            <a:spLocks noGrp="1" noChangeArrowheads="1"/>
          </p:cNvSpPr>
          <p:nvPr>
            <p:ph type="ftr" sz="quarter" idx="2"/>
          </p:nvPr>
        </p:nvSpPr>
        <p:spPr bwMode="auto">
          <a:xfrm>
            <a:off x="0" y="8704263"/>
            <a:ext cx="2981325" cy="458787"/>
          </a:xfrm>
          <a:prstGeom prst="rect">
            <a:avLst/>
          </a:prstGeom>
          <a:noFill/>
          <a:ln w="9525">
            <a:noFill/>
            <a:miter lim="800000"/>
            <a:headEnd/>
            <a:tailEnd/>
          </a:ln>
          <a:effectLst/>
        </p:spPr>
        <p:txBody>
          <a:bodyPr vert="horz" wrap="square" lIns="91634" tIns="45817" rIns="91634" bIns="45817" numCol="1" anchor="b" anchorCtr="0" compatLnSpc="1">
            <a:prstTxWarp prst="textNoShape">
              <a:avLst/>
            </a:prstTxWarp>
          </a:bodyPr>
          <a:lstStyle>
            <a:lvl1pPr eaLnBrk="0" hangingPunct="0">
              <a:defRPr sz="1200">
                <a:latin typeface="Times" pitchFamily="18" charset="0"/>
              </a:defRPr>
            </a:lvl1pPr>
          </a:lstStyle>
          <a:p>
            <a:pPr>
              <a:defRPr/>
            </a:pPr>
            <a:endParaRPr lang="en-US"/>
          </a:p>
        </p:txBody>
      </p:sp>
      <p:sp>
        <p:nvSpPr>
          <p:cNvPr id="14341" name="Rectangle 5"/>
          <p:cNvSpPr>
            <a:spLocks noGrp="1" noChangeArrowheads="1"/>
          </p:cNvSpPr>
          <p:nvPr>
            <p:ph type="sldNum" sz="quarter" idx="3"/>
          </p:nvPr>
        </p:nvSpPr>
        <p:spPr bwMode="auto">
          <a:xfrm>
            <a:off x="3895725" y="8704263"/>
            <a:ext cx="2981325" cy="458787"/>
          </a:xfrm>
          <a:prstGeom prst="rect">
            <a:avLst/>
          </a:prstGeom>
          <a:noFill/>
          <a:ln w="9525">
            <a:noFill/>
            <a:miter lim="800000"/>
            <a:headEnd/>
            <a:tailEnd/>
          </a:ln>
          <a:effectLst/>
        </p:spPr>
        <p:txBody>
          <a:bodyPr vert="horz" wrap="square" lIns="91634" tIns="45817" rIns="91634" bIns="45817" numCol="1" anchor="b" anchorCtr="0" compatLnSpc="1">
            <a:prstTxWarp prst="textNoShape">
              <a:avLst/>
            </a:prstTxWarp>
          </a:bodyPr>
          <a:lstStyle>
            <a:lvl1pPr algn="r" eaLnBrk="0" hangingPunct="0">
              <a:defRPr sz="1200">
                <a:latin typeface="Times" pitchFamily="18" charset="0"/>
              </a:defRPr>
            </a:lvl1pPr>
          </a:lstStyle>
          <a:p>
            <a:pPr>
              <a:defRPr/>
            </a:pPr>
            <a:fld id="{50B250CA-327D-4681-968E-0C987D94FE4F}"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57513" cy="447675"/>
          </a:xfrm>
          <a:prstGeom prst="rect">
            <a:avLst/>
          </a:prstGeom>
          <a:noFill/>
          <a:ln w="9525">
            <a:noFill/>
            <a:miter lim="800000"/>
            <a:headEnd/>
            <a:tailEnd/>
          </a:ln>
          <a:effectLst/>
        </p:spPr>
        <p:txBody>
          <a:bodyPr vert="horz" wrap="square" lIns="89094" tIns="44547" rIns="89094" bIns="44547" numCol="1" anchor="t" anchorCtr="0" compatLnSpc="1">
            <a:prstTxWarp prst="textNoShape">
              <a:avLst/>
            </a:prstTxWarp>
          </a:bodyPr>
          <a:lstStyle>
            <a:lvl1pPr defTabSz="892175" eaLnBrk="0" hangingPunct="0">
              <a:defRPr sz="1200">
                <a:latin typeface="Times" pitchFamily="18" charset="0"/>
              </a:defRPr>
            </a:lvl1pPr>
          </a:lstStyle>
          <a:p>
            <a:pPr>
              <a:defRPr/>
            </a:pPr>
            <a:endParaRPr lang="en-US"/>
          </a:p>
        </p:txBody>
      </p:sp>
      <p:sp>
        <p:nvSpPr>
          <p:cNvPr id="16387" name="Rectangle 3"/>
          <p:cNvSpPr>
            <a:spLocks noGrp="1" noChangeArrowheads="1"/>
          </p:cNvSpPr>
          <p:nvPr>
            <p:ph type="dt" idx="1"/>
          </p:nvPr>
        </p:nvSpPr>
        <p:spPr bwMode="auto">
          <a:xfrm>
            <a:off x="3919538" y="0"/>
            <a:ext cx="2957512" cy="447675"/>
          </a:xfrm>
          <a:prstGeom prst="rect">
            <a:avLst/>
          </a:prstGeom>
          <a:noFill/>
          <a:ln w="9525">
            <a:noFill/>
            <a:miter lim="800000"/>
            <a:headEnd/>
            <a:tailEnd/>
          </a:ln>
          <a:effectLst/>
        </p:spPr>
        <p:txBody>
          <a:bodyPr vert="horz" wrap="square" lIns="89094" tIns="44547" rIns="89094" bIns="44547" numCol="1" anchor="t" anchorCtr="0" compatLnSpc="1">
            <a:prstTxWarp prst="textNoShape">
              <a:avLst/>
            </a:prstTxWarp>
          </a:bodyPr>
          <a:lstStyle>
            <a:lvl1pPr algn="r" defTabSz="892175" eaLnBrk="0" hangingPunct="0">
              <a:defRPr sz="1200">
                <a:latin typeface="Times" pitchFamily="18"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92213" y="669925"/>
            <a:ext cx="4567237" cy="3425825"/>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887413" y="4319588"/>
            <a:ext cx="5102225" cy="4171950"/>
          </a:xfrm>
          <a:prstGeom prst="rect">
            <a:avLst/>
          </a:prstGeom>
          <a:noFill/>
          <a:ln w="9525">
            <a:noFill/>
            <a:miter lim="800000"/>
            <a:headEnd/>
            <a:tailEnd/>
          </a:ln>
          <a:effectLst/>
        </p:spPr>
        <p:txBody>
          <a:bodyPr vert="horz" wrap="square" lIns="89094" tIns="44547" rIns="89094" bIns="4454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713788"/>
            <a:ext cx="2957513" cy="447675"/>
          </a:xfrm>
          <a:prstGeom prst="rect">
            <a:avLst/>
          </a:prstGeom>
          <a:noFill/>
          <a:ln w="9525">
            <a:noFill/>
            <a:miter lim="800000"/>
            <a:headEnd/>
            <a:tailEnd/>
          </a:ln>
          <a:effectLst/>
        </p:spPr>
        <p:txBody>
          <a:bodyPr vert="horz" wrap="square" lIns="89094" tIns="44547" rIns="89094" bIns="44547" numCol="1" anchor="b" anchorCtr="0" compatLnSpc="1">
            <a:prstTxWarp prst="textNoShape">
              <a:avLst/>
            </a:prstTxWarp>
          </a:bodyPr>
          <a:lstStyle>
            <a:lvl1pPr defTabSz="892175" eaLnBrk="0" hangingPunct="0">
              <a:defRPr sz="1200">
                <a:latin typeface="Times" pitchFamily="18" charset="0"/>
              </a:defRPr>
            </a:lvl1pPr>
          </a:lstStyle>
          <a:p>
            <a:pPr>
              <a:defRPr/>
            </a:pPr>
            <a:endParaRPr lang="en-US"/>
          </a:p>
        </p:txBody>
      </p:sp>
      <p:sp>
        <p:nvSpPr>
          <p:cNvPr id="16391" name="Rectangle 7"/>
          <p:cNvSpPr>
            <a:spLocks noGrp="1" noChangeArrowheads="1"/>
          </p:cNvSpPr>
          <p:nvPr>
            <p:ph type="sldNum" sz="quarter" idx="5"/>
          </p:nvPr>
        </p:nvSpPr>
        <p:spPr bwMode="auto">
          <a:xfrm>
            <a:off x="3919538" y="8713788"/>
            <a:ext cx="2957512" cy="447675"/>
          </a:xfrm>
          <a:prstGeom prst="rect">
            <a:avLst/>
          </a:prstGeom>
          <a:noFill/>
          <a:ln w="9525">
            <a:noFill/>
            <a:miter lim="800000"/>
            <a:headEnd/>
            <a:tailEnd/>
          </a:ln>
          <a:effectLst/>
        </p:spPr>
        <p:txBody>
          <a:bodyPr vert="horz" wrap="square" lIns="89094" tIns="44547" rIns="89094" bIns="44547" numCol="1" anchor="b" anchorCtr="0" compatLnSpc="1">
            <a:prstTxWarp prst="textNoShape">
              <a:avLst/>
            </a:prstTxWarp>
          </a:bodyPr>
          <a:lstStyle>
            <a:lvl1pPr algn="r" defTabSz="892175" eaLnBrk="0" hangingPunct="0">
              <a:defRPr sz="1200">
                <a:latin typeface="Times" pitchFamily="18" charset="0"/>
              </a:defRPr>
            </a:lvl1pPr>
          </a:lstStyle>
          <a:p>
            <a:pPr>
              <a:defRPr/>
            </a:pPr>
            <a:fld id="{99935DF2-5AFD-409E-9AF1-80B665A53892}"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rgbClr val="333333"/>
        </a:solidFill>
        <a:latin typeface="Times" pitchFamily="18" charset="0"/>
        <a:ea typeface="+mn-ea"/>
        <a:cs typeface="+mn-cs"/>
      </a:defRPr>
    </a:lvl1pPr>
    <a:lvl2pPr marL="457200" algn="l" rtl="0" eaLnBrk="0" fontAlgn="base" hangingPunct="0">
      <a:spcBef>
        <a:spcPct val="30000"/>
      </a:spcBef>
      <a:spcAft>
        <a:spcPct val="0"/>
      </a:spcAft>
      <a:defRPr sz="1200" kern="1200">
        <a:solidFill>
          <a:srgbClr val="333333"/>
        </a:solidFill>
        <a:latin typeface="Times" pitchFamily="18" charset="0"/>
        <a:ea typeface="+mn-ea"/>
        <a:cs typeface="+mn-cs"/>
      </a:defRPr>
    </a:lvl2pPr>
    <a:lvl3pPr marL="914400" algn="l" rtl="0" eaLnBrk="0" fontAlgn="base" hangingPunct="0">
      <a:spcBef>
        <a:spcPct val="30000"/>
      </a:spcBef>
      <a:spcAft>
        <a:spcPct val="0"/>
      </a:spcAft>
      <a:defRPr sz="1200" kern="1200">
        <a:solidFill>
          <a:srgbClr val="333333"/>
        </a:solidFill>
        <a:latin typeface="Times" pitchFamily="18" charset="0"/>
        <a:ea typeface="+mn-ea"/>
        <a:cs typeface="+mn-cs"/>
      </a:defRPr>
    </a:lvl3pPr>
    <a:lvl4pPr marL="1371600" algn="l" rtl="0" eaLnBrk="0" fontAlgn="base" hangingPunct="0">
      <a:spcBef>
        <a:spcPct val="30000"/>
      </a:spcBef>
      <a:spcAft>
        <a:spcPct val="0"/>
      </a:spcAft>
      <a:defRPr sz="1200" kern="1200">
        <a:solidFill>
          <a:srgbClr val="333333"/>
        </a:solidFill>
        <a:latin typeface="Times" pitchFamily="18" charset="0"/>
        <a:ea typeface="+mn-ea"/>
        <a:cs typeface="+mn-cs"/>
      </a:defRPr>
    </a:lvl4pPr>
    <a:lvl5pPr marL="1828800" algn="l" rtl="0" eaLnBrk="0" fontAlgn="base" hangingPunct="0">
      <a:spcBef>
        <a:spcPct val="30000"/>
      </a:spcBef>
      <a:spcAft>
        <a:spcPct val="0"/>
      </a:spcAft>
      <a:defRPr sz="1200" kern="1200">
        <a:solidFill>
          <a:srgbClr val="333333"/>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p>
        </p:txBody>
      </p:sp>
      <p:sp>
        <p:nvSpPr>
          <p:cNvPr id="17411" name="Slide Number Placeholder 3"/>
          <p:cNvSpPr>
            <a:spLocks noGrp="1"/>
          </p:cNvSpPr>
          <p:nvPr>
            <p:ph type="sldNum" sz="quarter" idx="5"/>
          </p:nvPr>
        </p:nvSpPr>
        <p:spPr>
          <a:noFill/>
        </p:spPr>
        <p:txBody>
          <a:bodyPr/>
          <a:lstStyle/>
          <a:p>
            <a:fld id="{5F56EE46-4CA0-46B5-BBEA-0ACDE9EC0C9A}"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a:ln/>
        </p:spPr>
      </p:sp>
      <p:sp>
        <p:nvSpPr>
          <p:cNvPr id="39938" name="Notes Placeholder 2"/>
          <p:cNvSpPr>
            <a:spLocks noGrp="1"/>
          </p:cNvSpPr>
          <p:nvPr>
            <p:ph type="body" idx="1"/>
          </p:nvPr>
        </p:nvSpPr>
        <p:spPr>
          <a:noFill/>
          <a:ln/>
        </p:spPr>
        <p:txBody>
          <a:bodyPr/>
          <a:lstStyle/>
          <a:p>
            <a:pPr>
              <a:buFontTx/>
              <a:buChar char="•"/>
            </a:pPr>
            <a:endParaRPr lang="en-US" smtClean="0"/>
          </a:p>
        </p:txBody>
      </p:sp>
      <p:sp>
        <p:nvSpPr>
          <p:cNvPr id="39939" name="Slide Number Placeholder 3"/>
          <p:cNvSpPr>
            <a:spLocks noGrp="1"/>
          </p:cNvSpPr>
          <p:nvPr>
            <p:ph type="sldNum" sz="quarter" idx="5"/>
          </p:nvPr>
        </p:nvSpPr>
        <p:spPr>
          <a:noFill/>
        </p:spPr>
        <p:txBody>
          <a:bodyPr/>
          <a:lstStyle/>
          <a:p>
            <a:fld id="{FF2DDB9C-AFD6-41FA-A29A-56765CA35CB0}" type="slidenum">
              <a:rPr lang="en-US" smtClean="0"/>
              <a:pPr/>
              <a:t>14</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a:ln/>
        </p:spPr>
      </p:sp>
      <p:sp>
        <p:nvSpPr>
          <p:cNvPr id="41986" name="Notes Placeholder 2"/>
          <p:cNvSpPr>
            <a:spLocks noGrp="1"/>
          </p:cNvSpPr>
          <p:nvPr>
            <p:ph type="body" idx="1"/>
          </p:nvPr>
        </p:nvSpPr>
        <p:spPr>
          <a:noFill/>
          <a:ln/>
        </p:spPr>
        <p:txBody>
          <a:bodyPr/>
          <a:lstStyle/>
          <a:p>
            <a:pPr>
              <a:buFontTx/>
              <a:buChar char="•"/>
            </a:pPr>
            <a:endParaRPr lang="en-US" smtClean="0"/>
          </a:p>
        </p:txBody>
      </p:sp>
      <p:sp>
        <p:nvSpPr>
          <p:cNvPr id="41987" name="Slide Number Placeholder 3"/>
          <p:cNvSpPr>
            <a:spLocks noGrp="1"/>
          </p:cNvSpPr>
          <p:nvPr>
            <p:ph type="sldNum" sz="quarter" idx="5"/>
          </p:nvPr>
        </p:nvSpPr>
        <p:spPr>
          <a:noFill/>
        </p:spPr>
        <p:txBody>
          <a:bodyPr/>
          <a:lstStyle/>
          <a:p>
            <a:fld id="{C9FD5535-BED2-4923-9AEB-E069FE79A196}" type="slidenum">
              <a:rPr lang="en-US" smtClean="0"/>
              <a:pPr/>
              <a:t>15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ln/>
        </p:spPr>
      </p:sp>
      <p:sp>
        <p:nvSpPr>
          <p:cNvPr id="21506" name="Notes Placeholder 2"/>
          <p:cNvSpPr>
            <a:spLocks noGrp="1"/>
          </p:cNvSpPr>
          <p:nvPr>
            <p:ph type="body" idx="1"/>
          </p:nvPr>
        </p:nvSpPr>
        <p:spPr>
          <a:noFill/>
          <a:ln/>
        </p:spPr>
        <p:txBody>
          <a:bodyPr/>
          <a:lstStyle/>
          <a:p>
            <a:endParaRPr lang="en-US" smtClean="0"/>
          </a:p>
        </p:txBody>
      </p:sp>
      <p:sp>
        <p:nvSpPr>
          <p:cNvPr id="21507" name="Slide Number Placeholder 3"/>
          <p:cNvSpPr>
            <a:spLocks noGrp="1"/>
          </p:cNvSpPr>
          <p:nvPr>
            <p:ph type="sldNum" sz="quarter" idx="5"/>
          </p:nvPr>
        </p:nvSpPr>
        <p:spPr>
          <a:noFill/>
        </p:spPr>
        <p:txBody>
          <a:bodyPr/>
          <a:lstStyle/>
          <a:p>
            <a:fld id="{35D05491-3CDB-4A2D-AF91-7595BCB471AE}" type="slidenum">
              <a:rPr lang="en-US" smtClean="0"/>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smtClean="0"/>
          </a:p>
        </p:txBody>
      </p:sp>
      <p:sp>
        <p:nvSpPr>
          <p:cNvPr id="23555" name="Slide Number Placeholder 3"/>
          <p:cNvSpPr>
            <a:spLocks noGrp="1"/>
          </p:cNvSpPr>
          <p:nvPr>
            <p:ph type="sldNum" sz="quarter" idx="5"/>
          </p:nvPr>
        </p:nvSpPr>
        <p:spPr>
          <a:noFill/>
        </p:spPr>
        <p:txBody>
          <a:bodyPr/>
          <a:lstStyle/>
          <a:p>
            <a:fld id="{D561B8F6-9CC7-459F-9ABE-F7E4C2A31489}" type="slidenum">
              <a:rPr lang="en-US" smtClean="0"/>
              <a:pPr/>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a:ln/>
        </p:spPr>
        <p:txBody>
          <a:bodyPr/>
          <a:lstStyle/>
          <a:p>
            <a:endParaRPr lang="en-US" smtClean="0"/>
          </a:p>
        </p:txBody>
      </p:sp>
      <p:sp>
        <p:nvSpPr>
          <p:cNvPr id="27651" name="Slide Number Placeholder 3"/>
          <p:cNvSpPr>
            <a:spLocks noGrp="1"/>
          </p:cNvSpPr>
          <p:nvPr>
            <p:ph type="sldNum" sz="quarter" idx="5"/>
          </p:nvPr>
        </p:nvSpPr>
        <p:spPr>
          <a:noFill/>
        </p:spPr>
        <p:txBody>
          <a:bodyPr/>
          <a:lstStyle/>
          <a:p>
            <a:fld id="{5AF2703C-609F-430E-A45C-12D52983AEFB}" type="slidenum">
              <a:rPr lang="en-US" smtClean="0"/>
              <a:pPr/>
              <a:t>8</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a:ln/>
        </p:spPr>
        <p:txBody>
          <a:bodyPr/>
          <a:lstStyle/>
          <a:p>
            <a:endParaRPr lang="en-US" smtClean="0"/>
          </a:p>
        </p:txBody>
      </p:sp>
      <p:sp>
        <p:nvSpPr>
          <p:cNvPr id="29699" name="Slide Number Placeholder 3"/>
          <p:cNvSpPr>
            <a:spLocks noGrp="1"/>
          </p:cNvSpPr>
          <p:nvPr>
            <p:ph type="sldNum" sz="quarter" idx="5"/>
          </p:nvPr>
        </p:nvSpPr>
        <p:spPr>
          <a:noFill/>
        </p:spPr>
        <p:txBody>
          <a:bodyPr/>
          <a:lstStyle/>
          <a:p>
            <a:fld id="{8873E28C-4931-4252-9D78-EACD112C92CB}" type="slidenum">
              <a:rPr lang="en-US" smtClean="0"/>
              <a:pPr/>
              <a:t>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ln/>
        </p:spPr>
      </p:sp>
      <p:sp>
        <p:nvSpPr>
          <p:cNvPr id="31746" name="Notes Placeholder 2"/>
          <p:cNvSpPr>
            <a:spLocks noGrp="1"/>
          </p:cNvSpPr>
          <p:nvPr>
            <p:ph type="body" idx="1"/>
          </p:nvPr>
        </p:nvSpPr>
        <p:spPr>
          <a:noFill/>
          <a:ln/>
        </p:spPr>
        <p:txBody>
          <a:bodyPr/>
          <a:lstStyle/>
          <a:p>
            <a:r>
              <a:rPr lang="en-US" sz="1400" smtClean="0">
                <a:solidFill>
                  <a:schemeClr val="bg1"/>
                </a:solidFill>
              </a:rPr>
              <a:t>Being a “Friend of the Campaign” enables target audiences – at all levels nationally and locally – the opportunity to have an impact in their communities while being part of a much larger national effort.</a:t>
            </a:r>
          </a:p>
          <a:p>
            <a:r>
              <a:rPr lang="en-US" sz="1400" smtClean="0">
                <a:solidFill>
                  <a:schemeClr val="bg1"/>
                </a:solidFill>
              </a:rPr>
              <a:t>“Friends” may implement a variety of activities including:</a:t>
            </a:r>
          </a:p>
          <a:p>
            <a:pPr lvl="1">
              <a:buFontTx/>
              <a:buChar char="•"/>
            </a:pPr>
            <a:r>
              <a:rPr lang="en-US" sz="1400" smtClean="0">
                <a:solidFill>
                  <a:schemeClr val="bg1"/>
                </a:solidFill>
              </a:rPr>
              <a:t>Distributing Cybersecurity Awareness Campaign materials.</a:t>
            </a:r>
          </a:p>
          <a:p>
            <a:pPr lvl="1">
              <a:buFontTx/>
              <a:buChar char="•"/>
            </a:pPr>
            <a:r>
              <a:rPr lang="en-US" sz="1400" smtClean="0">
                <a:solidFill>
                  <a:schemeClr val="bg1"/>
                </a:solidFill>
              </a:rPr>
              <a:t>Leading or hosting Cyber Awareness Campaign activities.</a:t>
            </a:r>
          </a:p>
          <a:p>
            <a:pPr lvl="1">
              <a:buFontTx/>
              <a:buChar char="•"/>
            </a:pPr>
            <a:r>
              <a:rPr lang="en-US" sz="1400" smtClean="0">
                <a:solidFill>
                  <a:schemeClr val="bg1"/>
                </a:solidFill>
              </a:rPr>
              <a:t>Recruiting other community leaders, celebrities, and citizens to serve as “Friends”</a:t>
            </a:r>
          </a:p>
          <a:p>
            <a:pPr lvl="1">
              <a:buFontTx/>
              <a:buChar char="•"/>
            </a:pPr>
            <a:r>
              <a:rPr lang="en-US" sz="1400" smtClean="0">
                <a:solidFill>
                  <a:schemeClr val="bg1"/>
                </a:solidFill>
              </a:rPr>
              <a:t>Identifying local media opportunities to disseminate Cybersecurity Awareness Campaign messages</a:t>
            </a:r>
          </a:p>
          <a:p>
            <a:pPr lvl="1">
              <a:buFontTx/>
              <a:buChar char="•"/>
            </a:pPr>
            <a:r>
              <a:rPr lang="en-US" sz="1400" smtClean="0">
                <a:solidFill>
                  <a:schemeClr val="bg1"/>
                </a:solidFill>
              </a:rPr>
              <a:t>Helping to promote National Cybersecurity Awareness Month in their community</a:t>
            </a:r>
          </a:p>
          <a:p>
            <a:pPr>
              <a:buFontTx/>
              <a:buChar char="•"/>
            </a:pPr>
            <a:endParaRPr lang="en-US" smtClean="0"/>
          </a:p>
        </p:txBody>
      </p:sp>
      <p:sp>
        <p:nvSpPr>
          <p:cNvPr id="31747" name="Slide Number Placeholder 3"/>
          <p:cNvSpPr>
            <a:spLocks noGrp="1"/>
          </p:cNvSpPr>
          <p:nvPr>
            <p:ph type="sldNum" sz="quarter" idx="5"/>
          </p:nvPr>
        </p:nvSpPr>
        <p:spPr>
          <a:noFill/>
        </p:spPr>
        <p:txBody>
          <a:bodyPr/>
          <a:lstStyle/>
          <a:p>
            <a:fld id="{FD2C8A79-70C7-4AE3-9A18-168232580C84}" type="slidenum">
              <a:rPr lang="en-US" smtClean="0"/>
              <a:pPr/>
              <a:t>10</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ln/>
        </p:spPr>
      </p:sp>
      <p:sp>
        <p:nvSpPr>
          <p:cNvPr id="33794" name="Notes Placeholder 2"/>
          <p:cNvSpPr>
            <a:spLocks noGrp="1"/>
          </p:cNvSpPr>
          <p:nvPr>
            <p:ph type="body" idx="1"/>
          </p:nvPr>
        </p:nvSpPr>
        <p:spPr>
          <a:noFill/>
          <a:ln/>
        </p:spPr>
        <p:txBody>
          <a:bodyPr/>
          <a:lstStyle/>
          <a:p>
            <a:pPr>
              <a:buFontTx/>
              <a:buChar char="•"/>
            </a:pPr>
            <a:endParaRPr lang="en-US" smtClean="0"/>
          </a:p>
        </p:txBody>
      </p:sp>
      <p:sp>
        <p:nvSpPr>
          <p:cNvPr id="33795" name="Slide Number Placeholder 3"/>
          <p:cNvSpPr>
            <a:spLocks noGrp="1"/>
          </p:cNvSpPr>
          <p:nvPr>
            <p:ph type="sldNum" sz="quarter" idx="5"/>
          </p:nvPr>
        </p:nvSpPr>
        <p:spPr>
          <a:noFill/>
        </p:spPr>
        <p:txBody>
          <a:bodyPr/>
          <a:lstStyle/>
          <a:p>
            <a:fld id="{90A635C2-0880-40F2-A218-90C9E7F47C9E}" type="slidenum">
              <a:rPr lang="en-US" smtClean="0"/>
              <a:pPr/>
              <a:t>11</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a:spLocks noGrp="1"/>
          </p:cNvSpPr>
          <p:nvPr>
            <p:ph type="body" idx="1"/>
          </p:nvPr>
        </p:nvSpPr>
        <p:spPr>
          <a:noFill/>
          <a:ln/>
        </p:spPr>
        <p:txBody>
          <a:bodyPr/>
          <a:lstStyle/>
          <a:p>
            <a:pPr>
              <a:buFontTx/>
              <a:buChar char="•"/>
            </a:pPr>
            <a:endParaRPr lang="en-US" smtClean="0"/>
          </a:p>
        </p:txBody>
      </p:sp>
      <p:sp>
        <p:nvSpPr>
          <p:cNvPr id="35843" name="Slide Number Placeholder 3"/>
          <p:cNvSpPr>
            <a:spLocks noGrp="1"/>
          </p:cNvSpPr>
          <p:nvPr>
            <p:ph type="sldNum" sz="quarter" idx="5"/>
          </p:nvPr>
        </p:nvSpPr>
        <p:spPr>
          <a:noFill/>
        </p:spPr>
        <p:txBody>
          <a:bodyPr/>
          <a:lstStyle/>
          <a:p>
            <a:fld id="{74FB3ABB-0F1E-4262-9C17-2FA4374301FD}" type="slidenum">
              <a:rPr lang="en-US" smtClean="0"/>
              <a:pPr/>
              <a:t>12</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pPr>
              <a:buFontTx/>
              <a:buChar char="•"/>
            </a:pPr>
            <a:endParaRPr lang="en-US" smtClean="0"/>
          </a:p>
        </p:txBody>
      </p:sp>
      <p:sp>
        <p:nvSpPr>
          <p:cNvPr id="37891" name="Slide Number Placeholder 3"/>
          <p:cNvSpPr>
            <a:spLocks noGrp="1"/>
          </p:cNvSpPr>
          <p:nvPr>
            <p:ph type="sldNum" sz="quarter" idx="5"/>
          </p:nvPr>
        </p:nvSpPr>
        <p:spPr>
          <a:noFill/>
        </p:spPr>
        <p:txBody>
          <a:bodyPr/>
          <a:lstStyle/>
          <a:p>
            <a:fld id="{F57D1224-AA4D-4087-AB72-9D4DA2E0FBA2}" type="slidenum">
              <a:rPr lang="en-US" smtClean="0"/>
              <a:pPr/>
              <a:t>13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8482" name="Rectangle 2"/>
          <p:cNvSpPr>
            <a:spLocks noGrp="1" noChangeArrowheads="1"/>
          </p:cNvSpPr>
          <p:nvPr>
            <p:ph type="ctrTitle"/>
          </p:nvPr>
        </p:nvSpPr>
        <p:spPr>
          <a:xfrm>
            <a:off x="317500" y="352425"/>
            <a:ext cx="8226425" cy="701675"/>
          </a:xfrm>
        </p:spPr>
        <p:txBody>
          <a:bodyPr/>
          <a:lstStyle>
            <a:lvl1pPr>
              <a:defRPr/>
            </a:lvl1pPr>
          </a:lstStyle>
          <a:p>
            <a:r>
              <a:rPr lang="en-US"/>
              <a:t>Click to edit Master title style</a:t>
            </a:r>
          </a:p>
        </p:txBody>
      </p:sp>
      <p:sp>
        <p:nvSpPr>
          <p:cNvPr id="148483" name="Rectangle 3"/>
          <p:cNvSpPr>
            <a:spLocks noGrp="1" noChangeArrowheads="1"/>
          </p:cNvSpPr>
          <p:nvPr>
            <p:ph type="subTitle" idx="1"/>
          </p:nvPr>
        </p:nvSpPr>
        <p:spPr bwMode="auto">
          <a:xfrm>
            <a:off x="342900" y="1143000"/>
            <a:ext cx="7769225" cy="609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buFont typeface="Wingdings" pitchFamily="2" charset="2"/>
              <a:buNone/>
              <a:defRPr>
                <a:solidFill>
                  <a:srgbClr val="333333"/>
                </a:solidFill>
              </a:defRPr>
            </a:lvl1pPr>
          </a:lstStyle>
          <a:p>
            <a:r>
              <a:rPr lang="en-US"/>
              <a:t>Click to edit Master subtitle style</a:t>
            </a:r>
          </a:p>
        </p:txBody>
      </p:sp>
      <p:sp>
        <p:nvSpPr>
          <p:cNvPr id="4" name="Slide Number Placeholder 3"/>
          <p:cNvSpPr>
            <a:spLocks noGrp="1"/>
          </p:cNvSpPr>
          <p:nvPr>
            <p:ph type="sldNum" sz="quarter" idx="10"/>
          </p:nvPr>
        </p:nvSpPr>
        <p:spPr>
          <a:xfrm>
            <a:off x="8610600" y="6165850"/>
            <a:ext cx="457200" cy="523875"/>
          </a:xfrm>
        </p:spPr>
        <p:txBody>
          <a:bodyPr/>
          <a:lstStyle>
            <a:lvl1pPr>
              <a:defRPr sz="1400">
                <a:solidFill>
                  <a:schemeClr val="bg1">
                    <a:lumMod val="90000"/>
                    <a:lumOff val="10000"/>
                  </a:schemeClr>
                </a:solidFill>
              </a:defRPr>
            </a:lvl1pPr>
          </a:lstStyle>
          <a:p>
            <a:pPr>
              <a:defRPr/>
            </a:pPr>
            <a:fld id="{AB8E0F1D-56D7-4B75-9C58-C46588A7DB90}" type="slidenum">
              <a:rPr lang="en-US"/>
              <a:pPr>
                <a:defRPr/>
              </a:pPr>
              <a:t>‹#›</a:t>
            </a:fld>
            <a:r>
              <a:rPr lang="en-US" dirty="0"/>
              <a:t>1</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fld id="{26944180-EDA5-4FA4-BC38-B1F5084037E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4475" y="0"/>
            <a:ext cx="2092325"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5913" y="0"/>
            <a:ext cx="6126162" cy="6126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fld id="{26123372-3867-4EBD-BF35-A50A93DE107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pic>
        <p:nvPicPr>
          <p:cNvPr id="5" name="Picture 5" descr="STC_color.jpg"/>
          <p:cNvPicPr>
            <a:picLocks noChangeAspect="1"/>
          </p:cNvPicPr>
          <p:nvPr userDrawn="1"/>
        </p:nvPicPr>
        <p:blipFill>
          <a:blip r:embed="rId2" cstate="print"/>
          <a:srcRect/>
          <a:stretch>
            <a:fillRect/>
          </a:stretch>
        </p:blipFill>
        <p:spPr bwMode="auto">
          <a:xfrm>
            <a:off x="304800" y="6019800"/>
            <a:ext cx="2454275" cy="685800"/>
          </a:xfrm>
          <a:prstGeom prst="rect">
            <a:avLst/>
          </a:prstGeom>
          <a:noFill/>
          <a:ln w="9525">
            <a:noFill/>
            <a:miter lim="800000"/>
            <a:headEnd/>
            <a:tailEnd/>
          </a:ln>
        </p:spPr>
      </p:pic>
      <p:sp>
        <p:nvSpPr>
          <p:cNvPr id="2" name="Title 1"/>
          <p:cNvSpPr>
            <a:spLocks noGrp="1"/>
          </p:cNvSpPr>
          <p:nvPr>
            <p:ph type="title"/>
          </p:nvPr>
        </p:nvSpPr>
        <p:spPr>
          <a:xfrm>
            <a:off x="315913" y="0"/>
            <a:ext cx="7469187" cy="10509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a:prstGeom prst="rect">
            <a:avLst/>
          </a:prstGeom>
        </p:spPr>
        <p:txBody>
          <a:bodyPr/>
          <a:lstStyle/>
          <a:p>
            <a:pPr lvl="0"/>
            <a:endParaRPr lang="en-US" noProof="0" dirty="0" smtClean="0"/>
          </a:p>
        </p:txBody>
      </p:sp>
      <p:sp>
        <p:nvSpPr>
          <p:cNvPr id="4" name="Text Placeholder 3"/>
          <p:cNvSpPr>
            <a:spLocks noGrp="1"/>
          </p:cNvSpPr>
          <p:nvPr>
            <p:ph type="body"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sldNum" sz="quarter" idx="10"/>
          </p:nvPr>
        </p:nvSpPr>
        <p:spPr/>
        <p:txBody>
          <a:bodyPr/>
          <a:lstStyle>
            <a:lvl1pPr>
              <a:defRPr>
                <a:solidFill>
                  <a:schemeClr val="bg1">
                    <a:lumMod val="90000"/>
                    <a:lumOff val="10000"/>
                  </a:schemeClr>
                </a:solidFill>
              </a:defRPr>
            </a:lvl1pPr>
          </a:lstStyle>
          <a:p>
            <a:pPr>
              <a:defRPr/>
            </a:pPr>
            <a:fld id="{089504E3-4F38-48D9-B127-9CC675CDD5E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fld id="{918E5DC0-0039-40AD-B082-EA5E3438EC1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a:defRPr/>
            </a:lvl1pPr>
          </a:lstStyle>
          <a:p>
            <a:pPr>
              <a:defRPr/>
            </a:pPr>
            <a:fld id="{E5C55771-DC53-4DF4-A719-E369DCCAFC7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26594DDF-0501-4EF9-A503-1666C46F3AB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p:txBody>
          <a:bodyPr/>
          <a:lstStyle>
            <a:lvl1pPr>
              <a:defRPr/>
            </a:lvl1pPr>
          </a:lstStyle>
          <a:p>
            <a:pPr>
              <a:defRPr/>
            </a:pPr>
            <a:fld id="{51744EDB-6E74-4C85-855B-C5A136888BF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p:txBody>
          <a:bodyPr/>
          <a:lstStyle>
            <a:lvl1pPr>
              <a:defRPr/>
            </a:lvl1pPr>
          </a:lstStyle>
          <a:p>
            <a:pPr>
              <a:defRPr/>
            </a:pPr>
            <a:fld id="{202DD05C-DD15-4761-BFAC-309E5539E9F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fld id="{15DCE595-3765-485D-8171-3718E5D7180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fld id="{458B8EA2-831B-4A70-80C2-EE8EA3C0536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fld id="{70973A66-D611-408A-99D4-5743F909089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15913" y="0"/>
            <a:ext cx="7469187" cy="10509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47462" name="Rectangle 6"/>
          <p:cNvSpPr>
            <a:spLocks noGrp="1" noChangeArrowheads="1"/>
          </p:cNvSpPr>
          <p:nvPr>
            <p:ph type="sldNum" sz="quarter" idx="4"/>
          </p:nvPr>
        </p:nvSpPr>
        <p:spPr bwMode="black">
          <a:xfrm>
            <a:off x="8610600" y="6429375"/>
            <a:ext cx="457200" cy="2603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eaLnBrk="0" hangingPunct="0">
              <a:defRPr sz="1100">
                <a:solidFill>
                  <a:srgbClr val="FFFFFF"/>
                </a:solidFill>
              </a:defRPr>
            </a:lvl1pPr>
          </a:lstStyle>
          <a:p>
            <a:pPr>
              <a:defRPr/>
            </a:pPr>
            <a:fld id="{5560F7FB-FA68-4471-8DA6-7C1ABCC97D26}" type="slidenum">
              <a:rPr lang="en-US"/>
              <a:pPr>
                <a:defRPr/>
              </a:pPr>
              <a:t>‹#›</a:t>
            </a:fld>
            <a:r>
              <a:rPr lang="en-US" dirty="0"/>
              <a:t>1</a:t>
            </a:r>
          </a:p>
        </p:txBody>
      </p:sp>
      <p:sp>
        <p:nvSpPr>
          <p:cNvPr id="147463" name="Rectangle 7"/>
          <p:cNvSpPr>
            <a:spLocks noChangeArrowheads="1"/>
          </p:cNvSpPr>
          <p:nvPr/>
        </p:nvSpPr>
        <p:spPr bwMode="black">
          <a:xfrm>
            <a:off x="5791200" y="6400800"/>
            <a:ext cx="3505200" cy="304800"/>
          </a:xfrm>
          <a:prstGeom prst="rect">
            <a:avLst/>
          </a:prstGeom>
          <a:noFill/>
          <a:ln w="9525">
            <a:noFill/>
            <a:miter lim="800000"/>
            <a:headEnd/>
            <a:tailEnd/>
          </a:ln>
          <a:effectLst/>
        </p:spPr>
        <p:txBody>
          <a:bodyPr anchor="b"/>
          <a:lstStyle/>
          <a:p>
            <a:pPr eaLnBrk="0" hangingPunct="0">
              <a:defRPr/>
            </a:pPr>
            <a:r>
              <a:rPr lang="en-US" sz="1100" dirty="0">
                <a:solidFill>
                  <a:srgbClr val="FFFFFF"/>
                </a:solidFill>
              </a:rPr>
              <a:t>Presenter’s Name          June 17, 2003</a:t>
            </a:r>
          </a:p>
        </p:txBody>
      </p:sp>
      <p:pic>
        <p:nvPicPr>
          <p:cNvPr id="1029" name="Picture 16" descr="DHS_for_ppt"/>
          <p:cNvPicPr>
            <a:picLocks noChangeAspect="1" noChangeArrowheads="1"/>
          </p:cNvPicPr>
          <p:nvPr/>
        </p:nvPicPr>
        <p:blipFill>
          <a:blip r:embed="rId14" cstate="print"/>
          <a:srcRect/>
          <a:stretch>
            <a:fillRect/>
          </a:stretch>
        </p:blipFill>
        <p:spPr bwMode="auto">
          <a:xfrm>
            <a:off x="444500" y="6032500"/>
            <a:ext cx="2211388" cy="688975"/>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hdr="0" ftr="0" dt="0"/>
  <p:txStyles>
    <p:titleStyle>
      <a:lvl1pPr algn="l" rtl="0" eaLnBrk="0" fontAlgn="base" hangingPunct="0">
        <a:spcBef>
          <a:spcPct val="0"/>
        </a:spcBef>
        <a:spcAft>
          <a:spcPct val="0"/>
        </a:spcAft>
        <a:defRPr sz="4200">
          <a:solidFill>
            <a:srgbClr val="000063"/>
          </a:solidFill>
          <a:latin typeface="+mj-lt"/>
          <a:ea typeface="+mj-ea"/>
          <a:cs typeface="+mj-cs"/>
        </a:defRPr>
      </a:lvl1pPr>
      <a:lvl2pPr algn="l" rtl="0" eaLnBrk="0" fontAlgn="base" hangingPunct="0">
        <a:spcBef>
          <a:spcPct val="0"/>
        </a:spcBef>
        <a:spcAft>
          <a:spcPct val="0"/>
        </a:spcAft>
        <a:defRPr sz="4200">
          <a:solidFill>
            <a:srgbClr val="000063"/>
          </a:solidFill>
          <a:latin typeface="Calibri" pitchFamily="34" charset="0"/>
        </a:defRPr>
      </a:lvl2pPr>
      <a:lvl3pPr algn="l" rtl="0" eaLnBrk="0" fontAlgn="base" hangingPunct="0">
        <a:spcBef>
          <a:spcPct val="0"/>
        </a:spcBef>
        <a:spcAft>
          <a:spcPct val="0"/>
        </a:spcAft>
        <a:defRPr sz="4200">
          <a:solidFill>
            <a:srgbClr val="000063"/>
          </a:solidFill>
          <a:latin typeface="Calibri" pitchFamily="34" charset="0"/>
        </a:defRPr>
      </a:lvl3pPr>
      <a:lvl4pPr algn="l" rtl="0" eaLnBrk="0" fontAlgn="base" hangingPunct="0">
        <a:spcBef>
          <a:spcPct val="0"/>
        </a:spcBef>
        <a:spcAft>
          <a:spcPct val="0"/>
        </a:spcAft>
        <a:defRPr sz="4200">
          <a:solidFill>
            <a:srgbClr val="000063"/>
          </a:solidFill>
          <a:latin typeface="Calibri" pitchFamily="34" charset="0"/>
        </a:defRPr>
      </a:lvl4pPr>
      <a:lvl5pPr algn="l" rtl="0" eaLnBrk="0" fontAlgn="base" hangingPunct="0">
        <a:spcBef>
          <a:spcPct val="0"/>
        </a:spcBef>
        <a:spcAft>
          <a:spcPct val="0"/>
        </a:spcAft>
        <a:defRPr sz="4200">
          <a:solidFill>
            <a:srgbClr val="000063"/>
          </a:solidFill>
          <a:latin typeface="Calibri" pitchFamily="34" charset="0"/>
        </a:defRPr>
      </a:lvl5pPr>
      <a:lvl6pPr marL="457200" algn="l" rtl="0" eaLnBrk="0" fontAlgn="base" hangingPunct="0">
        <a:spcBef>
          <a:spcPct val="0"/>
        </a:spcBef>
        <a:spcAft>
          <a:spcPct val="0"/>
        </a:spcAft>
        <a:defRPr sz="4200">
          <a:solidFill>
            <a:srgbClr val="000063"/>
          </a:solidFill>
          <a:latin typeface="Times New Roman" pitchFamily="18" charset="0"/>
        </a:defRPr>
      </a:lvl6pPr>
      <a:lvl7pPr marL="914400" algn="l" rtl="0" eaLnBrk="0" fontAlgn="base" hangingPunct="0">
        <a:spcBef>
          <a:spcPct val="0"/>
        </a:spcBef>
        <a:spcAft>
          <a:spcPct val="0"/>
        </a:spcAft>
        <a:defRPr sz="4200">
          <a:solidFill>
            <a:srgbClr val="000063"/>
          </a:solidFill>
          <a:latin typeface="Times New Roman" pitchFamily="18" charset="0"/>
        </a:defRPr>
      </a:lvl7pPr>
      <a:lvl8pPr marL="1371600" algn="l" rtl="0" eaLnBrk="0" fontAlgn="base" hangingPunct="0">
        <a:spcBef>
          <a:spcPct val="0"/>
        </a:spcBef>
        <a:spcAft>
          <a:spcPct val="0"/>
        </a:spcAft>
        <a:defRPr sz="4200">
          <a:solidFill>
            <a:srgbClr val="000063"/>
          </a:solidFill>
          <a:latin typeface="Times New Roman" pitchFamily="18" charset="0"/>
        </a:defRPr>
      </a:lvl8pPr>
      <a:lvl9pPr marL="1828800" algn="l" rtl="0" eaLnBrk="0" fontAlgn="base" hangingPunct="0">
        <a:spcBef>
          <a:spcPct val="0"/>
        </a:spcBef>
        <a:spcAft>
          <a:spcPct val="0"/>
        </a:spcAft>
        <a:defRPr sz="4200">
          <a:solidFill>
            <a:srgbClr val="000063"/>
          </a:solidFill>
          <a:latin typeface="Times New Roman" pitchFamily="18" charset="0"/>
        </a:defRPr>
      </a:lvl9pPr>
    </p:titleStyle>
    <p:bodyStyle>
      <a:lvl1pPr marL="233363" indent="-233363" algn="l" rtl="0" eaLnBrk="0" fontAlgn="base" hangingPunct="0">
        <a:spcBef>
          <a:spcPct val="60000"/>
        </a:spcBef>
        <a:spcAft>
          <a:spcPct val="0"/>
        </a:spcAft>
        <a:buClr>
          <a:srgbClr val="B0B1B3"/>
        </a:buClr>
        <a:buFont typeface="Wingdings" pitchFamily="2" charset="2"/>
        <a:buChar char="§"/>
        <a:defRPr sz="2200">
          <a:solidFill>
            <a:srgbClr val="EFF7FF"/>
          </a:solidFill>
          <a:latin typeface="+mn-lt"/>
          <a:ea typeface="+mn-ea"/>
          <a:cs typeface="+mn-cs"/>
        </a:defRPr>
      </a:lvl1pPr>
      <a:lvl2pPr marL="571500" indent="-223838" algn="l" rtl="0" eaLnBrk="0" fontAlgn="base" hangingPunct="0">
        <a:spcBef>
          <a:spcPct val="30000"/>
        </a:spcBef>
        <a:spcAft>
          <a:spcPct val="0"/>
        </a:spcAft>
        <a:buClr>
          <a:srgbClr val="B0B1B3"/>
        </a:buClr>
        <a:buFont typeface="Wingdings" pitchFamily="2" charset="2"/>
        <a:buChar char="§"/>
        <a:defRPr sz="1700">
          <a:solidFill>
            <a:srgbClr val="EFF7FF"/>
          </a:solidFill>
          <a:latin typeface="+mn-lt"/>
        </a:defRPr>
      </a:lvl2pPr>
      <a:lvl3pPr marL="909638"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3pPr>
      <a:lvl4pPr marL="1258888" indent="-231775" algn="l" rtl="0" eaLnBrk="0" fontAlgn="base" hangingPunct="0">
        <a:spcBef>
          <a:spcPct val="30000"/>
        </a:spcBef>
        <a:spcAft>
          <a:spcPct val="0"/>
        </a:spcAft>
        <a:buClr>
          <a:srgbClr val="B0B1B3"/>
        </a:buClr>
        <a:buFont typeface="Wingdings" pitchFamily="2" charset="2"/>
        <a:buChar char="§"/>
        <a:defRPr sz="1700">
          <a:solidFill>
            <a:srgbClr val="EFF7FF"/>
          </a:solidFill>
          <a:latin typeface="+mn-lt"/>
        </a:defRPr>
      </a:lvl4pPr>
      <a:lvl5pPr marL="1598613"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5pPr>
      <a:lvl6pPr marL="2055813"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6pPr>
      <a:lvl7pPr marL="2513013"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7pPr>
      <a:lvl8pPr marL="2970213"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8pPr>
      <a:lvl9pPr marL="3427413"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ubTitle" idx="1"/>
          </p:nvPr>
        </p:nvSpPr>
        <p:spPr>
          <a:xfrm>
            <a:off x="381000" y="1295400"/>
            <a:ext cx="8534400" cy="2895600"/>
          </a:xfrm>
          <a:noFill/>
        </p:spPr>
        <p:txBody>
          <a:bodyPr/>
          <a:lstStyle/>
          <a:p>
            <a:pPr algn="ctr"/>
            <a:r>
              <a:rPr lang="en-US" sz="5400" b="1" i="1" smtClean="0">
                <a:solidFill>
                  <a:schemeClr val="bg1"/>
                </a:solidFill>
              </a:rPr>
              <a:t>Stop. Think. Connect.</a:t>
            </a:r>
          </a:p>
          <a:p>
            <a:pPr algn="ctr"/>
            <a:r>
              <a:rPr lang="en-US" sz="3200" smtClean="0">
                <a:solidFill>
                  <a:schemeClr val="bg1"/>
                </a:solidFill>
              </a:rPr>
              <a:t>National Cybersecurity Awareness Campaign</a:t>
            </a:r>
          </a:p>
          <a:p>
            <a:pPr algn="ctr"/>
            <a:endParaRPr lang="en-US" sz="3200" smtClean="0">
              <a:solidFill>
                <a:schemeClr val="bg1"/>
              </a:solidFill>
            </a:endParaRPr>
          </a:p>
          <a:p>
            <a:pPr algn="ctr"/>
            <a:r>
              <a:rPr lang="en-US" sz="3200" smtClean="0">
                <a:solidFill>
                  <a:schemeClr val="bg1"/>
                </a:solidFill>
              </a:rPr>
              <a:t>October 2010</a:t>
            </a:r>
          </a:p>
          <a:p>
            <a:pPr algn="ctr"/>
            <a:endParaRPr lang="en-US" sz="3600" smtClean="0">
              <a:solidFill>
                <a:schemeClr val="bg1"/>
              </a:solidFill>
            </a:endParaRPr>
          </a:p>
          <a:p>
            <a:endParaRPr lang="en-US" smtClean="0"/>
          </a:p>
        </p:txBody>
      </p:sp>
      <p:sp>
        <p:nvSpPr>
          <p:cNvPr id="16386" name="Rectangle 12"/>
          <p:cNvSpPr>
            <a:spLocks noChangeArrowheads="1"/>
          </p:cNvSpPr>
          <p:nvPr/>
        </p:nvSpPr>
        <p:spPr bwMode="auto">
          <a:xfrm>
            <a:off x="304800" y="2438400"/>
            <a:ext cx="7769225" cy="533400"/>
          </a:xfrm>
          <a:prstGeom prst="rect">
            <a:avLst/>
          </a:prstGeom>
          <a:noFill/>
          <a:ln w="9525">
            <a:noFill/>
            <a:miter lim="800000"/>
            <a:headEnd/>
            <a:tailEnd/>
          </a:ln>
        </p:spPr>
        <p:txBody>
          <a:bodyPr/>
          <a:lstStyle/>
          <a:p>
            <a:pPr algn="ctr" eaLnBrk="0" hangingPunct="0">
              <a:spcBef>
                <a:spcPct val="60000"/>
              </a:spcBef>
              <a:buClr>
                <a:srgbClr val="B0B1B3"/>
              </a:buClr>
              <a:buFont typeface="Wingdings" pitchFamily="2" charset="2"/>
              <a:buNone/>
            </a:pPr>
            <a:r>
              <a:rPr lang="en-US" sz="2500">
                <a:solidFill>
                  <a:schemeClr val="bg1"/>
                </a:solidFill>
                <a:latin typeface="Calibri" pitchFamily="34" charset="0"/>
              </a:rPr>
              <a:t/>
            </a:r>
            <a:br>
              <a:rPr lang="en-US" sz="2500">
                <a:solidFill>
                  <a:schemeClr val="bg1"/>
                </a:solidFill>
                <a:latin typeface="Calibri" pitchFamily="34" charset="0"/>
              </a:rPr>
            </a:br>
            <a:endParaRPr lang="en-US" sz="2000">
              <a:solidFill>
                <a:schemeClr val="bg1"/>
              </a:solidFill>
              <a:latin typeface="Calibri" pitchFamily="34" charset="0"/>
            </a:endParaRPr>
          </a:p>
          <a:p>
            <a:pPr algn="ctr" eaLnBrk="0" hangingPunct="0">
              <a:spcBef>
                <a:spcPct val="60000"/>
              </a:spcBef>
              <a:buClr>
                <a:srgbClr val="B0B1B3"/>
              </a:buClr>
              <a:buFont typeface="Wingdings" pitchFamily="2" charset="2"/>
              <a:buNone/>
            </a:pPr>
            <a:endParaRPr lang="en-US" sz="2500">
              <a:solidFill>
                <a:srgbClr val="333333"/>
              </a:solidFill>
            </a:endParaRPr>
          </a:p>
          <a:p>
            <a:pPr eaLnBrk="0" hangingPunct="0">
              <a:spcBef>
                <a:spcPct val="60000"/>
              </a:spcBef>
              <a:buClr>
                <a:srgbClr val="B0B1B3"/>
              </a:buClr>
              <a:buFont typeface="Wingdings" pitchFamily="2" charset="2"/>
              <a:buNone/>
            </a:pPr>
            <a:endParaRPr lang="en-US" sz="2500">
              <a:solidFill>
                <a:srgbClr val="333333"/>
              </a:solidFill>
            </a:endParaRPr>
          </a:p>
          <a:p>
            <a:pPr eaLnBrk="0" hangingPunct="0">
              <a:spcBef>
                <a:spcPct val="60000"/>
              </a:spcBef>
              <a:buClr>
                <a:srgbClr val="B0B1B3"/>
              </a:buClr>
              <a:buFont typeface="Wingdings" pitchFamily="2" charset="2"/>
              <a:buNone/>
            </a:pPr>
            <a:endParaRPr lang="en-US" sz="2200">
              <a:solidFill>
                <a:srgbClr val="333333"/>
              </a:solidFill>
            </a:endParaRPr>
          </a:p>
        </p:txBody>
      </p:sp>
      <p:pic>
        <p:nvPicPr>
          <p:cNvPr id="16387" name="Picture 4" descr="STC_color.jpg"/>
          <p:cNvPicPr>
            <a:picLocks noChangeAspect="1"/>
          </p:cNvPicPr>
          <p:nvPr/>
        </p:nvPicPr>
        <p:blipFill>
          <a:blip r:embed="rId3" cstate="print"/>
          <a:srcRect/>
          <a:stretch>
            <a:fillRect/>
          </a:stretch>
        </p:blipFill>
        <p:spPr bwMode="auto">
          <a:xfrm>
            <a:off x="228600" y="5149850"/>
            <a:ext cx="5334000" cy="1325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2"/>
          <p:cNvSpPr>
            <a:spLocks noGrp="1"/>
          </p:cNvSpPr>
          <p:nvPr>
            <p:ph type="body" sz="half" idx="2"/>
          </p:nvPr>
        </p:nvSpPr>
        <p:spPr bwMode="auto">
          <a:xfrm>
            <a:off x="152400" y="1600200"/>
            <a:ext cx="8458200" cy="5562600"/>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endParaRPr lang="en-US" sz="2400" b="1" smtClean="0">
              <a:solidFill>
                <a:schemeClr val="bg1"/>
              </a:solidFill>
            </a:endParaRPr>
          </a:p>
          <a:p>
            <a:pPr lvl="1"/>
            <a:r>
              <a:rPr lang="en-US" sz="1900" smtClean="0">
                <a:solidFill>
                  <a:schemeClr val="bg1"/>
                </a:solidFill>
              </a:rPr>
              <a:t>Kick off in October in conjunction with Awareness Campaign and National Cybersecurity Awareness Month </a:t>
            </a:r>
          </a:p>
          <a:p>
            <a:pPr lvl="1"/>
            <a:r>
              <a:rPr lang="en-US" sz="1900" smtClean="0">
                <a:solidFill>
                  <a:schemeClr val="bg1"/>
                </a:solidFill>
              </a:rPr>
              <a:t>“Friends” may include:</a:t>
            </a:r>
            <a:endParaRPr lang="en-US" sz="1300" smtClean="0">
              <a:solidFill>
                <a:schemeClr val="bg1"/>
              </a:solidFill>
            </a:endParaRPr>
          </a:p>
          <a:p>
            <a:pPr lvl="2">
              <a:buFontTx/>
              <a:buChar char="-"/>
            </a:pPr>
            <a:r>
              <a:rPr lang="en-US" sz="1900" smtClean="0">
                <a:solidFill>
                  <a:schemeClr val="bg1"/>
                </a:solidFill>
              </a:rPr>
              <a:t>National Cybersecurity Awareness Challenge Winners</a:t>
            </a:r>
          </a:p>
          <a:p>
            <a:pPr lvl="2">
              <a:buFontTx/>
              <a:buChar char="-"/>
            </a:pPr>
            <a:r>
              <a:rPr lang="en-US" sz="1900" smtClean="0">
                <a:solidFill>
                  <a:schemeClr val="bg1"/>
                </a:solidFill>
              </a:rPr>
              <a:t>Current Partner Organizations </a:t>
            </a:r>
          </a:p>
          <a:p>
            <a:pPr lvl="2">
              <a:buFontTx/>
              <a:buChar char="-"/>
            </a:pPr>
            <a:r>
              <a:rPr lang="en-US" sz="1900" smtClean="0">
                <a:solidFill>
                  <a:schemeClr val="bg1"/>
                </a:solidFill>
              </a:rPr>
              <a:t>New Partner Organizations with vested interest in target audience</a:t>
            </a:r>
          </a:p>
          <a:p>
            <a:pPr lvl="2">
              <a:buFontTx/>
              <a:buChar char="-"/>
            </a:pPr>
            <a:r>
              <a:rPr lang="en-US" sz="1900" smtClean="0">
                <a:solidFill>
                  <a:schemeClr val="bg1"/>
                </a:solidFill>
              </a:rPr>
              <a:t>Individual Citizens</a:t>
            </a:r>
          </a:p>
          <a:p>
            <a:pPr lvl="2">
              <a:buFontTx/>
              <a:buChar char="-"/>
            </a:pPr>
            <a:endParaRPr lang="en-US" sz="2100" smtClean="0">
              <a:solidFill>
                <a:schemeClr val="bg1"/>
              </a:solidFill>
            </a:endParaRPr>
          </a:p>
          <a:p>
            <a:pPr lvl="2">
              <a:buFont typeface="Wingdings" pitchFamily="2" charset="2"/>
              <a:buNone/>
            </a:pPr>
            <a:endParaRPr lang="en-US" sz="2100" smtClean="0">
              <a:solidFill>
                <a:schemeClr val="bg1"/>
              </a:solidFill>
            </a:endParaRPr>
          </a:p>
          <a:p>
            <a:pPr lvl="2">
              <a:buFontTx/>
              <a:buChar char="-"/>
            </a:pPr>
            <a:endParaRPr lang="en-US" sz="2100" smtClean="0">
              <a:solidFill>
                <a:schemeClr val="bg1"/>
              </a:solidFill>
            </a:endParaRPr>
          </a:p>
          <a:p>
            <a:pPr>
              <a:buFont typeface="Wingdings" pitchFamily="2" charset="2"/>
              <a:buNone/>
            </a:pPr>
            <a:endParaRPr lang="en-US" sz="2400" smtClean="0"/>
          </a:p>
        </p:txBody>
      </p:sp>
      <p:sp>
        <p:nvSpPr>
          <p:cNvPr id="24580" name="Slide Number Placeholder 3"/>
          <p:cNvSpPr>
            <a:spLocks noGrp="1"/>
          </p:cNvSpPr>
          <p:nvPr>
            <p:ph type="sldNum" sz="quarter" idx="10"/>
          </p:nvPr>
        </p:nvSpPr>
        <p:spPr/>
        <p:txBody>
          <a:bodyPr/>
          <a:lstStyle/>
          <a:p>
            <a:pPr>
              <a:defRPr/>
            </a:pPr>
            <a:fld id="{9AF0A9C8-5E27-41C9-82C0-E60AB5FF57DA}" type="slidenum">
              <a:rPr lang="en-US"/>
              <a:pPr>
                <a:defRPr/>
              </a:pPr>
              <a:t>10</a:t>
            </a:fld>
            <a:endParaRPr lang="en-US" dirty="0"/>
          </a:p>
        </p:txBody>
      </p:sp>
      <p:sp>
        <p:nvSpPr>
          <p:cNvPr id="30723" name="TextBox 7"/>
          <p:cNvSpPr txBox="1">
            <a:spLocks noChangeArrowheads="1"/>
          </p:cNvSpPr>
          <p:nvPr/>
        </p:nvSpPr>
        <p:spPr bwMode="auto">
          <a:xfrm>
            <a:off x="8153400" y="6248400"/>
            <a:ext cx="685800" cy="461963"/>
          </a:xfrm>
          <a:prstGeom prst="rect">
            <a:avLst/>
          </a:prstGeom>
          <a:noFill/>
          <a:ln w="9525">
            <a:noFill/>
            <a:miter lim="800000"/>
            <a:headEnd/>
            <a:tailEnd/>
          </a:ln>
        </p:spPr>
        <p:txBody>
          <a:bodyPr>
            <a:spAutoFit/>
          </a:bodyPr>
          <a:lstStyle/>
          <a:p>
            <a:r>
              <a:rPr lang="en-US">
                <a:solidFill>
                  <a:schemeClr val="bg1"/>
                </a:solidFill>
              </a:rPr>
              <a:t> </a:t>
            </a:r>
          </a:p>
        </p:txBody>
      </p:sp>
      <p:sp>
        <p:nvSpPr>
          <p:cNvPr id="30724" name="Title 1"/>
          <p:cNvSpPr>
            <a:spLocks noGrp="1"/>
          </p:cNvSpPr>
          <p:nvPr>
            <p:ph type="title"/>
          </p:nvPr>
        </p:nvSpPr>
        <p:spPr>
          <a:xfrm>
            <a:off x="381000" y="381000"/>
            <a:ext cx="7469188" cy="914400"/>
          </a:xfrm>
        </p:spPr>
        <p:txBody>
          <a:bodyPr/>
          <a:lstStyle/>
          <a:p>
            <a:r>
              <a:rPr lang="en-US" b="1" smtClean="0"/>
              <a:t>Friends of the Campaign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Content Placeholder 2"/>
          <p:cNvSpPr>
            <a:spLocks noGrp="1"/>
          </p:cNvSpPr>
          <p:nvPr>
            <p:ph type="body" sz="half" idx="2"/>
          </p:nvPr>
        </p:nvSpPr>
        <p:spPr bwMode="auto">
          <a:xfrm>
            <a:off x="457200" y="1600200"/>
            <a:ext cx="8458200" cy="4419600"/>
          </a:xfrm>
          <a:noFill/>
          <a:ln>
            <a:miter lim="800000"/>
            <a:headEnd/>
            <a:tailEnd/>
          </a:ln>
        </p:spPr>
        <p:txBody>
          <a:bodyPr vert="horz" wrap="square" lIns="91440" tIns="45720" rIns="91440" bIns="45720" numCol="1" anchor="t" anchorCtr="0" compatLnSpc="1">
            <a:prstTxWarp prst="textNoShape">
              <a:avLst/>
            </a:prstTxWarp>
          </a:bodyPr>
          <a:lstStyle/>
          <a:p>
            <a:pPr lvl="1">
              <a:buFont typeface="Wingdings" pitchFamily="2" charset="2"/>
              <a:buNone/>
            </a:pPr>
            <a:endParaRPr lang="en-US" sz="1900" dirty="0" smtClean="0">
              <a:solidFill>
                <a:schemeClr val="bg1"/>
              </a:solidFill>
            </a:endParaRPr>
          </a:p>
          <a:p>
            <a:pPr lvl="1"/>
            <a:r>
              <a:rPr lang="en-US" sz="1900" dirty="0" smtClean="0">
                <a:solidFill>
                  <a:schemeClr val="bg1"/>
                </a:solidFill>
              </a:rPr>
              <a:t>Challenge will be open for submissions in November 2010</a:t>
            </a:r>
          </a:p>
          <a:p>
            <a:pPr lvl="1"/>
            <a:r>
              <a:rPr lang="en-US" sz="1900" dirty="0" smtClean="0">
                <a:solidFill>
                  <a:schemeClr val="bg1"/>
                </a:solidFill>
              </a:rPr>
              <a:t>PSAs to be submitted online via dhs.gov/</a:t>
            </a:r>
            <a:r>
              <a:rPr lang="en-US" sz="1900" dirty="0" err="1" smtClean="0">
                <a:solidFill>
                  <a:schemeClr val="bg1"/>
                </a:solidFill>
              </a:rPr>
              <a:t>stopthinkconnect</a:t>
            </a:r>
            <a:endParaRPr lang="en-US" sz="1900" dirty="0" smtClean="0">
              <a:solidFill>
                <a:schemeClr val="bg1"/>
              </a:solidFill>
            </a:endParaRPr>
          </a:p>
          <a:p>
            <a:pPr lvl="1"/>
            <a:r>
              <a:rPr lang="en-US" sz="1900" dirty="0" smtClean="0">
                <a:solidFill>
                  <a:schemeClr val="bg1"/>
                </a:solidFill>
              </a:rPr>
              <a:t>PSAs must include “Stop. Think. Connect.” as well as Cybersecurity Tips as determined by the Campaign</a:t>
            </a:r>
          </a:p>
          <a:p>
            <a:pPr lvl="1"/>
            <a:r>
              <a:rPr lang="en-US" sz="1900" dirty="0" smtClean="0">
                <a:solidFill>
                  <a:schemeClr val="bg1"/>
                </a:solidFill>
              </a:rPr>
              <a:t>Objective is to communicate the importance of cybersecurity and what it means to Stop. Think. Connect. to teens, young adults, parents of teens and older Americans in 30 or 60 second PSAs</a:t>
            </a:r>
          </a:p>
          <a:p>
            <a:pPr lvl="1"/>
            <a:r>
              <a:rPr lang="en-US" sz="1900" dirty="0" smtClean="0">
                <a:solidFill>
                  <a:schemeClr val="bg1"/>
                </a:solidFill>
              </a:rPr>
              <a:t>Winning PSAs will be featured on the Campaign web site</a:t>
            </a:r>
          </a:p>
          <a:p>
            <a:pPr lvl="1"/>
            <a:endParaRPr lang="en-US" sz="1900" dirty="0" smtClean="0">
              <a:solidFill>
                <a:schemeClr val="bg1"/>
              </a:solidFill>
            </a:endParaRPr>
          </a:p>
          <a:p>
            <a:pPr lvl="2">
              <a:spcBef>
                <a:spcPct val="0"/>
              </a:spcBef>
              <a:buFontTx/>
              <a:buChar char="-"/>
            </a:pPr>
            <a:endParaRPr lang="en-US" sz="2800" dirty="0" smtClean="0">
              <a:solidFill>
                <a:schemeClr val="bg1"/>
              </a:solidFill>
            </a:endParaRPr>
          </a:p>
          <a:p>
            <a:pPr lvl="2">
              <a:spcBef>
                <a:spcPct val="0"/>
              </a:spcBef>
              <a:buFontTx/>
              <a:buChar char="-"/>
            </a:pPr>
            <a:endParaRPr lang="en-US" sz="2800" dirty="0" smtClean="0">
              <a:solidFill>
                <a:schemeClr val="bg1"/>
              </a:solidFill>
            </a:endParaRPr>
          </a:p>
          <a:p>
            <a:pPr lvl="2">
              <a:spcBef>
                <a:spcPct val="0"/>
              </a:spcBef>
              <a:buFontTx/>
              <a:buChar char="-"/>
            </a:pPr>
            <a:endParaRPr lang="en-US" sz="2500" dirty="0" smtClean="0">
              <a:solidFill>
                <a:schemeClr val="bg1"/>
              </a:solidFill>
            </a:endParaRPr>
          </a:p>
          <a:p>
            <a:pPr lvl="1">
              <a:spcBef>
                <a:spcPct val="0"/>
              </a:spcBef>
            </a:pPr>
            <a:endParaRPr lang="en-US" sz="2000" dirty="0" smtClean="0">
              <a:solidFill>
                <a:schemeClr val="bg1"/>
              </a:solidFill>
            </a:endParaRPr>
          </a:p>
          <a:p>
            <a:pPr>
              <a:buFont typeface="Wingdings" pitchFamily="2" charset="2"/>
              <a:buNone/>
            </a:pPr>
            <a:endParaRPr lang="en-US" sz="2400" dirty="0" smtClean="0"/>
          </a:p>
        </p:txBody>
      </p:sp>
      <p:sp>
        <p:nvSpPr>
          <p:cNvPr id="25604" name="Slide Number Placeholder 3"/>
          <p:cNvSpPr>
            <a:spLocks noGrp="1"/>
          </p:cNvSpPr>
          <p:nvPr>
            <p:ph type="sldNum" sz="quarter" idx="10"/>
          </p:nvPr>
        </p:nvSpPr>
        <p:spPr/>
        <p:txBody>
          <a:bodyPr/>
          <a:lstStyle/>
          <a:p>
            <a:pPr>
              <a:defRPr/>
            </a:pPr>
            <a:fld id="{A70D183F-A7B8-4453-863A-84624E73113F}" type="slidenum">
              <a:rPr lang="en-US"/>
              <a:pPr>
                <a:defRPr/>
              </a:pPr>
              <a:t>11</a:t>
            </a:fld>
            <a:endParaRPr lang="en-US" dirty="0"/>
          </a:p>
        </p:txBody>
      </p:sp>
      <p:sp>
        <p:nvSpPr>
          <p:cNvPr id="32771" name="Title 1"/>
          <p:cNvSpPr>
            <a:spLocks noGrp="1"/>
          </p:cNvSpPr>
          <p:nvPr>
            <p:ph type="title"/>
          </p:nvPr>
        </p:nvSpPr>
        <p:spPr>
          <a:xfrm>
            <a:off x="381000" y="381000"/>
            <a:ext cx="7469188" cy="1050925"/>
          </a:xfrm>
        </p:spPr>
        <p:txBody>
          <a:bodyPr/>
          <a:lstStyle/>
          <a:p>
            <a:r>
              <a:rPr lang="en-US" b="1" smtClean="0"/>
              <a:t>Online PSA Challenge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ontent Placeholder 2"/>
          <p:cNvSpPr>
            <a:spLocks noGrp="1"/>
          </p:cNvSpPr>
          <p:nvPr>
            <p:ph type="body" sz="half" idx="2"/>
          </p:nvPr>
        </p:nvSpPr>
        <p:spPr bwMode="auto">
          <a:xfrm>
            <a:off x="457200" y="1676400"/>
            <a:ext cx="8458200" cy="4343400"/>
          </a:xfrm>
          <a:noFill/>
          <a:ln>
            <a:miter lim="800000"/>
            <a:headEnd/>
            <a:tailEnd/>
          </a:ln>
        </p:spPr>
        <p:txBody>
          <a:bodyPr vert="horz" wrap="square" lIns="91440" tIns="45720" rIns="91440" bIns="45720" numCol="1" anchor="t" anchorCtr="0" compatLnSpc="1">
            <a:prstTxWarp prst="textNoShape">
              <a:avLst/>
            </a:prstTxWarp>
          </a:bodyPr>
          <a:lstStyle/>
          <a:p>
            <a:endParaRPr lang="en-US" sz="2400" dirty="0" smtClean="0">
              <a:solidFill>
                <a:schemeClr val="bg1"/>
              </a:solidFill>
            </a:endParaRPr>
          </a:p>
          <a:p>
            <a:pPr lvl="1"/>
            <a:r>
              <a:rPr lang="en-US" sz="1900" dirty="0" smtClean="0">
                <a:solidFill>
                  <a:schemeClr val="bg1"/>
                </a:solidFill>
              </a:rPr>
              <a:t>Currently open to any Federal agencies or State, Tribal or Territorial governments interested in working with the Campaign to promote </a:t>
            </a:r>
            <a:r>
              <a:rPr lang="en-US" sz="1900" dirty="0" err="1" smtClean="0">
                <a:solidFill>
                  <a:schemeClr val="bg1"/>
                </a:solidFill>
              </a:rPr>
              <a:t>cybersecurity</a:t>
            </a:r>
            <a:r>
              <a:rPr lang="en-US" sz="1900" dirty="0" smtClean="0">
                <a:solidFill>
                  <a:schemeClr val="bg1"/>
                </a:solidFill>
              </a:rPr>
              <a:t> awareness and the </a:t>
            </a:r>
            <a:r>
              <a:rPr lang="en-US" sz="1900" i="1" dirty="0" smtClean="0">
                <a:solidFill>
                  <a:schemeClr val="bg1"/>
                </a:solidFill>
              </a:rPr>
              <a:t>Stop. Think. Connect. </a:t>
            </a:r>
            <a:r>
              <a:rPr lang="en-US" sz="1900" dirty="0" smtClean="0">
                <a:solidFill>
                  <a:schemeClr val="bg1"/>
                </a:solidFill>
              </a:rPr>
              <a:t>Campaign</a:t>
            </a:r>
          </a:p>
          <a:p>
            <a:pPr lvl="1"/>
            <a:r>
              <a:rPr lang="en-US" sz="1900" dirty="0" smtClean="0">
                <a:solidFill>
                  <a:schemeClr val="bg1"/>
                </a:solidFill>
              </a:rPr>
              <a:t>Ultimately seeking a diverse group of stakeholders to help develop strategies for collaboration and to execute activities to advance Campaign</a:t>
            </a:r>
          </a:p>
          <a:p>
            <a:pPr lvl="1"/>
            <a:r>
              <a:rPr lang="en-US" sz="1900" dirty="0" smtClean="0">
                <a:solidFill>
                  <a:schemeClr val="bg1"/>
                </a:solidFill>
              </a:rPr>
              <a:t>Will play a pivotal role in the continued success of the Campaign</a:t>
            </a:r>
          </a:p>
          <a:p>
            <a:pPr lvl="1"/>
            <a:r>
              <a:rPr lang="en-US" sz="1900" dirty="0" smtClean="0">
                <a:solidFill>
                  <a:schemeClr val="bg1"/>
                </a:solidFill>
              </a:rPr>
              <a:t>Will be engaged in the progress of the Campaign through channels including e-newsletters, alerts, teleconferences and meetings</a:t>
            </a:r>
          </a:p>
          <a:p>
            <a:pPr lvl="1"/>
            <a:r>
              <a:rPr lang="en-US" sz="1900" dirty="0" smtClean="0">
                <a:solidFill>
                  <a:schemeClr val="bg1"/>
                </a:solidFill>
              </a:rPr>
              <a:t>Will have access to resources to drive Campaign messaging and extend reach of Campaign</a:t>
            </a:r>
          </a:p>
          <a:p>
            <a:endParaRPr lang="en-US" sz="2800" dirty="0" smtClean="0">
              <a:solidFill>
                <a:schemeClr val="bg1"/>
              </a:solidFill>
            </a:endParaRPr>
          </a:p>
          <a:p>
            <a:pPr lvl="2">
              <a:spcBef>
                <a:spcPct val="0"/>
              </a:spcBef>
              <a:buFontTx/>
              <a:buChar char="-"/>
            </a:pPr>
            <a:endParaRPr lang="en-US" sz="2800" dirty="0" smtClean="0">
              <a:solidFill>
                <a:schemeClr val="bg1"/>
              </a:solidFill>
            </a:endParaRPr>
          </a:p>
          <a:p>
            <a:pPr lvl="2">
              <a:spcBef>
                <a:spcPct val="0"/>
              </a:spcBef>
              <a:buFontTx/>
              <a:buChar char="-"/>
            </a:pPr>
            <a:endParaRPr lang="en-US" sz="2500" dirty="0" smtClean="0">
              <a:solidFill>
                <a:schemeClr val="bg1"/>
              </a:solidFill>
            </a:endParaRPr>
          </a:p>
          <a:p>
            <a:pPr lvl="1">
              <a:spcBef>
                <a:spcPct val="0"/>
              </a:spcBef>
            </a:pPr>
            <a:endParaRPr lang="en-US" sz="2000" dirty="0" smtClean="0">
              <a:solidFill>
                <a:schemeClr val="bg1"/>
              </a:solidFill>
            </a:endParaRPr>
          </a:p>
          <a:p>
            <a:pPr>
              <a:buFont typeface="Wingdings" pitchFamily="2" charset="2"/>
              <a:buNone/>
            </a:pPr>
            <a:endParaRPr lang="en-US" sz="2400" dirty="0" smtClean="0"/>
          </a:p>
        </p:txBody>
      </p:sp>
      <p:sp>
        <p:nvSpPr>
          <p:cNvPr id="25604" name="Slide Number Placeholder 3"/>
          <p:cNvSpPr>
            <a:spLocks noGrp="1"/>
          </p:cNvSpPr>
          <p:nvPr>
            <p:ph type="sldNum" sz="quarter" idx="10"/>
          </p:nvPr>
        </p:nvSpPr>
        <p:spPr/>
        <p:txBody>
          <a:bodyPr/>
          <a:lstStyle/>
          <a:p>
            <a:pPr>
              <a:defRPr/>
            </a:pPr>
            <a:fld id="{6037E7F9-F346-4A93-8D1E-7875A76E6274}" type="slidenum">
              <a:rPr lang="en-US"/>
              <a:pPr>
                <a:defRPr/>
              </a:pPr>
              <a:t>12</a:t>
            </a:fld>
            <a:endParaRPr lang="en-US" dirty="0"/>
          </a:p>
        </p:txBody>
      </p:sp>
      <p:sp>
        <p:nvSpPr>
          <p:cNvPr id="34819" name="TextBox 7"/>
          <p:cNvSpPr txBox="1">
            <a:spLocks noChangeArrowheads="1"/>
          </p:cNvSpPr>
          <p:nvPr/>
        </p:nvSpPr>
        <p:spPr bwMode="auto">
          <a:xfrm>
            <a:off x="8153400" y="6248400"/>
            <a:ext cx="685800" cy="461963"/>
          </a:xfrm>
          <a:prstGeom prst="rect">
            <a:avLst/>
          </a:prstGeom>
          <a:noFill/>
          <a:ln w="9525">
            <a:noFill/>
            <a:miter lim="800000"/>
            <a:headEnd/>
            <a:tailEnd/>
          </a:ln>
        </p:spPr>
        <p:txBody>
          <a:bodyPr>
            <a:spAutoFit/>
          </a:bodyPr>
          <a:lstStyle/>
          <a:p>
            <a:r>
              <a:rPr lang="en-US">
                <a:solidFill>
                  <a:schemeClr val="bg1"/>
                </a:solidFill>
              </a:rPr>
              <a:t> </a:t>
            </a:r>
          </a:p>
        </p:txBody>
      </p:sp>
      <p:sp>
        <p:nvSpPr>
          <p:cNvPr id="34820" name="Title 1"/>
          <p:cNvSpPr>
            <a:spLocks noGrp="1"/>
          </p:cNvSpPr>
          <p:nvPr>
            <p:ph type="title"/>
          </p:nvPr>
        </p:nvSpPr>
        <p:spPr>
          <a:xfrm>
            <a:off x="381000" y="381000"/>
            <a:ext cx="7469188" cy="1050925"/>
          </a:xfrm>
        </p:spPr>
        <p:txBody>
          <a:bodyPr/>
          <a:lstStyle/>
          <a:p>
            <a:r>
              <a:rPr lang="en-US" b="1" smtClean="0"/>
              <a:t>Cyber Awareness Coalition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2"/>
          <p:cNvSpPr>
            <a:spLocks noGrp="1"/>
          </p:cNvSpPr>
          <p:nvPr>
            <p:ph type="body" sz="half" idx="2"/>
          </p:nvPr>
        </p:nvSpPr>
        <p:spPr bwMode="auto">
          <a:xfrm>
            <a:off x="457200" y="1600200"/>
            <a:ext cx="8458200" cy="4419600"/>
          </a:xfrm>
          <a:noFill/>
          <a:ln>
            <a:miter lim="800000"/>
            <a:headEnd/>
            <a:tailEnd/>
          </a:ln>
        </p:spPr>
        <p:txBody>
          <a:bodyPr vert="horz" wrap="square" lIns="91440" tIns="45720" rIns="91440" bIns="45720" numCol="1" anchor="t" anchorCtr="0" compatLnSpc="1">
            <a:prstTxWarp prst="textNoShape">
              <a:avLst/>
            </a:prstTxWarp>
          </a:bodyPr>
          <a:lstStyle/>
          <a:p>
            <a:endParaRPr lang="en-US" sz="2400" dirty="0" smtClean="0">
              <a:solidFill>
                <a:schemeClr val="bg1"/>
              </a:solidFill>
            </a:endParaRPr>
          </a:p>
          <a:p>
            <a:pPr lvl="1"/>
            <a:r>
              <a:rPr lang="en-US" sz="1900" dirty="0" smtClean="0">
                <a:solidFill>
                  <a:schemeClr val="bg1"/>
                </a:solidFill>
              </a:rPr>
              <a:t>Hosted with National Centers of Academic Excellence to generate dialogue and action to support Campaign</a:t>
            </a:r>
          </a:p>
          <a:p>
            <a:pPr lvl="1"/>
            <a:r>
              <a:rPr lang="en-US" sz="1900" dirty="0" smtClean="0">
                <a:solidFill>
                  <a:schemeClr val="bg1"/>
                </a:solidFill>
              </a:rPr>
              <a:t>Open to the public to engage and participate, including students and educators, parents, community-based organizations, private sector stakeholders, federal agency representatives</a:t>
            </a:r>
          </a:p>
          <a:p>
            <a:pPr lvl="1"/>
            <a:r>
              <a:rPr lang="en-US" sz="1900" dirty="0" smtClean="0">
                <a:solidFill>
                  <a:schemeClr val="bg1"/>
                </a:solidFill>
              </a:rPr>
              <a:t>Forums will serve as platforms to discuss the state of cybersecurity in America and how the </a:t>
            </a:r>
            <a:r>
              <a:rPr lang="en-US" sz="1900" b="1" dirty="0" smtClean="0">
                <a:solidFill>
                  <a:schemeClr val="bg1"/>
                </a:solidFill>
              </a:rPr>
              <a:t>Stop. Think. Connect. </a:t>
            </a:r>
            <a:r>
              <a:rPr lang="en-US" sz="1900" dirty="0" smtClean="0">
                <a:solidFill>
                  <a:schemeClr val="bg1"/>
                </a:solidFill>
              </a:rPr>
              <a:t>Campaign and programs can help elevate understanding among the public about how they can be safer and more secure online</a:t>
            </a:r>
          </a:p>
          <a:p>
            <a:pPr lvl="1"/>
            <a:r>
              <a:rPr lang="en-US" sz="1900" dirty="0" smtClean="0">
                <a:solidFill>
                  <a:schemeClr val="bg1"/>
                </a:solidFill>
              </a:rPr>
              <a:t>Can serve as a mechanism to promote state and local, public and private sector successes, and as a vehicle for generating ideas and solutions</a:t>
            </a:r>
          </a:p>
          <a:p>
            <a:pPr lvl="2">
              <a:spcBef>
                <a:spcPct val="0"/>
              </a:spcBef>
              <a:buFontTx/>
              <a:buChar char="-"/>
            </a:pPr>
            <a:endParaRPr lang="en-US" sz="2800" dirty="0" smtClean="0">
              <a:solidFill>
                <a:schemeClr val="bg1"/>
              </a:solidFill>
            </a:endParaRPr>
          </a:p>
          <a:p>
            <a:pPr lvl="2">
              <a:spcBef>
                <a:spcPct val="0"/>
              </a:spcBef>
              <a:buFontTx/>
              <a:buChar char="-"/>
            </a:pPr>
            <a:endParaRPr lang="en-US" sz="2800" dirty="0" smtClean="0">
              <a:solidFill>
                <a:schemeClr val="bg1"/>
              </a:solidFill>
            </a:endParaRPr>
          </a:p>
          <a:p>
            <a:pPr lvl="2">
              <a:spcBef>
                <a:spcPct val="0"/>
              </a:spcBef>
              <a:buFontTx/>
              <a:buChar char="-"/>
            </a:pPr>
            <a:endParaRPr lang="en-US" sz="2500" dirty="0" smtClean="0">
              <a:solidFill>
                <a:schemeClr val="bg1"/>
              </a:solidFill>
            </a:endParaRPr>
          </a:p>
          <a:p>
            <a:pPr lvl="1">
              <a:spcBef>
                <a:spcPct val="0"/>
              </a:spcBef>
            </a:pPr>
            <a:endParaRPr lang="en-US" sz="2000" dirty="0" smtClean="0">
              <a:solidFill>
                <a:schemeClr val="bg1"/>
              </a:solidFill>
            </a:endParaRPr>
          </a:p>
          <a:p>
            <a:pPr>
              <a:buFont typeface="Wingdings" pitchFamily="2" charset="2"/>
              <a:buNone/>
            </a:pPr>
            <a:endParaRPr lang="en-US" sz="2400" dirty="0" smtClean="0"/>
          </a:p>
        </p:txBody>
      </p:sp>
      <p:sp>
        <p:nvSpPr>
          <p:cNvPr id="25604" name="Slide Number Placeholder 3"/>
          <p:cNvSpPr>
            <a:spLocks noGrp="1"/>
          </p:cNvSpPr>
          <p:nvPr>
            <p:ph type="sldNum" sz="quarter" idx="10"/>
          </p:nvPr>
        </p:nvSpPr>
        <p:spPr/>
        <p:txBody>
          <a:bodyPr/>
          <a:lstStyle/>
          <a:p>
            <a:pPr>
              <a:defRPr/>
            </a:pPr>
            <a:fld id="{5CB42859-60C3-4824-ADF8-078BF813489D}" type="slidenum">
              <a:rPr lang="en-US"/>
              <a:pPr>
                <a:defRPr/>
              </a:pPr>
              <a:t>13</a:t>
            </a:fld>
            <a:endParaRPr lang="en-US" dirty="0"/>
          </a:p>
        </p:txBody>
      </p:sp>
      <p:sp>
        <p:nvSpPr>
          <p:cNvPr id="36867" name="Title 1"/>
          <p:cNvSpPr>
            <a:spLocks noGrp="1"/>
          </p:cNvSpPr>
          <p:nvPr>
            <p:ph type="title"/>
          </p:nvPr>
        </p:nvSpPr>
        <p:spPr>
          <a:xfrm>
            <a:off x="381000" y="381000"/>
            <a:ext cx="7469188" cy="1050925"/>
          </a:xfrm>
        </p:spPr>
        <p:txBody>
          <a:bodyPr/>
          <a:lstStyle/>
          <a:p>
            <a:r>
              <a:rPr lang="en-US" b="1" smtClean="0"/>
              <a:t>Cyber Citizen Forums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Slide Number Placeholder 3"/>
          <p:cNvSpPr>
            <a:spLocks noGrp="1"/>
          </p:cNvSpPr>
          <p:nvPr>
            <p:ph type="sldNum" sz="quarter" idx="10"/>
          </p:nvPr>
        </p:nvSpPr>
        <p:spPr/>
        <p:txBody>
          <a:bodyPr/>
          <a:lstStyle/>
          <a:p>
            <a:pPr>
              <a:defRPr/>
            </a:pPr>
            <a:fld id="{5103F971-2711-4C91-8F1D-856E8B1A363F}" type="slidenum">
              <a:rPr lang="en-US"/>
              <a:pPr>
                <a:defRPr/>
              </a:pPr>
              <a:t>14</a:t>
            </a:fld>
            <a:endParaRPr lang="en-US" dirty="0"/>
          </a:p>
        </p:txBody>
      </p:sp>
      <p:sp>
        <p:nvSpPr>
          <p:cNvPr id="38914" name="TextBox 7"/>
          <p:cNvSpPr txBox="1">
            <a:spLocks noChangeArrowheads="1"/>
          </p:cNvSpPr>
          <p:nvPr/>
        </p:nvSpPr>
        <p:spPr bwMode="auto">
          <a:xfrm>
            <a:off x="8153400" y="6248400"/>
            <a:ext cx="685800" cy="461963"/>
          </a:xfrm>
          <a:prstGeom prst="rect">
            <a:avLst/>
          </a:prstGeom>
          <a:noFill/>
          <a:ln w="9525">
            <a:noFill/>
            <a:miter lim="800000"/>
            <a:headEnd/>
            <a:tailEnd/>
          </a:ln>
        </p:spPr>
        <p:txBody>
          <a:bodyPr>
            <a:spAutoFit/>
          </a:bodyPr>
          <a:lstStyle/>
          <a:p>
            <a:r>
              <a:rPr lang="en-US">
                <a:solidFill>
                  <a:schemeClr val="bg1"/>
                </a:solidFill>
              </a:rPr>
              <a:t> </a:t>
            </a:r>
          </a:p>
        </p:txBody>
      </p:sp>
      <p:sp>
        <p:nvSpPr>
          <p:cNvPr id="38915" name="Content Placeholder 2"/>
          <p:cNvSpPr>
            <a:spLocks noGrp="1"/>
          </p:cNvSpPr>
          <p:nvPr>
            <p:ph type="body" sz="half" idx="2"/>
          </p:nvPr>
        </p:nvSpPr>
        <p:spPr bwMode="auto">
          <a:xfrm>
            <a:off x="304800" y="1752600"/>
            <a:ext cx="8458200" cy="3962400"/>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endParaRPr lang="en-US" sz="2400" dirty="0" smtClean="0">
              <a:solidFill>
                <a:schemeClr val="bg1"/>
              </a:solidFill>
            </a:endParaRPr>
          </a:p>
          <a:p>
            <a:r>
              <a:rPr lang="en-US" sz="2400" dirty="0" smtClean="0">
                <a:solidFill>
                  <a:schemeClr val="bg1"/>
                </a:solidFill>
              </a:rPr>
              <a:t>There are many ways you can help spread the word about the </a:t>
            </a:r>
            <a:r>
              <a:rPr lang="en-US" sz="2400" b="1" i="1" dirty="0" smtClean="0">
                <a:solidFill>
                  <a:schemeClr val="bg1"/>
                </a:solidFill>
              </a:rPr>
              <a:t>Stop. Think. Connect.</a:t>
            </a:r>
            <a:r>
              <a:rPr lang="en-US" sz="2400" i="1" dirty="0" smtClean="0">
                <a:solidFill>
                  <a:schemeClr val="bg1"/>
                </a:solidFill>
              </a:rPr>
              <a:t> </a:t>
            </a:r>
            <a:r>
              <a:rPr lang="en-US" sz="2400" dirty="0" smtClean="0">
                <a:solidFill>
                  <a:schemeClr val="bg1"/>
                </a:solidFill>
              </a:rPr>
              <a:t>Campaign, including:</a:t>
            </a:r>
          </a:p>
          <a:p>
            <a:pPr lvl="1"/>
            <a:r>
              <a:rPr lang="en-US" sz="1900" i="1" dirty="0" smtClean="0">
                <a:solidFill>
                  <a:schemeClr val="bg1"/>
                </a:solidFill>
              </a:rPr>
              <a:t> </a:t>
            </a:r>
            <a:r>
              <a:rPr lang="en-US" sz="1900" dirty="0" smtClean="0">
                <a:solidFill>
                  <a:schemeClr val="bg1"/>
                </a:solidFill>
              </a:rPr>
              <a:t>Becoming a “Friend of the Campaign”</a:t>
            </a:r>
          </a:p>
          <a:p>
            <a:pPr lvl="1"/>
            <a:r>
              <a:rPr lang="en-US" sz="1900" dirty="0" smtClean="0">
                <a:solidFill>
                  <a:schemeClr val="bg1"/>
                </a:solidFill>
              </a:rPr>
              <a:t>Participating in the Online PSA Challenge</a:t>
            </a:r>
          </a:p>
          <a:p>
            <a:pPr lvl="1"/>
            <a:r>
              <a:rPr lang="en-US" sz="1900" dirty="0" smtClean="0">
                <a:solidFill>
                  <a:schemeClr val="bg1"/>
                </a:solidFill>
              </a:rPr>
              <a:t>Hosting a cybersecurity awareness event</a:t>
            </a:r>
          </a:p>
          <a:p>
            <a:pPr lvl="1"/>
            <a:r>
              <a:rPr lang="en-US" sz="1900" dirty="0" smtClean="0">
                <a:solidFill>
                  <a:schemeClr val="bg1"/>
                </a:solidFill>
              </a:rPr>
              <a:t>Blogging about the Campaign and promoting the Campaign resources on www.dhs.gov/stopthinkconnect</a:t>
            </a:r>
          </a:p>
          <a:p>
            <a:pPr lvl="1"/>
            <a:r>
              <a:rPr lang="en-US" sz="1900" dirty="0" smtClean="0">
                <a:solidFill>
                  <a:schemeClr val="bg1"/>
                </a:solidFill>
              </a:rPr>
              <a:t>Distributing campaign materials</a:t>
            </a:r>
          </a:p>
          <a:p>
            <a:pPr lvl="1"/>
            <a:r>
              <a:rPr lang="en-US" sz="1900" dirty="0" smtClean="0">
                <a:solidFill>
                  <a:schemeClr val="bg1"/>
                </a:solidFill>
              </a:rPr>
              <a:t>Organizing/hosting/participating in National Cybersecurity Awareness Month in October 2011</a:t>
            </a:r>
          </a:p>
          <a:p>
            <a:pPr>
              <a:buFont typeface="Wingdings" pitchFamily="2" charset="2"/>
              <a:buNone/>
            </a:pPr>
            <a:endParaRPr lang="en-US" sz="2400" dirty="0" smtClean="0"/>
          </a:p>
        </p:txBody>
      </p:sp>
      <p:sp>
        <p:nvSpPr>
          <p:cNvPr id="38916" name="Title 7"/>
          <p:cNvSpPr>
            <a:spLocks noGrp="1"/>
          </p:cNvSpPr>
          <p:nvPr>
            <p:ph type="title"/>
          </p:nvPr>
        </p:nvSpPr>
        <p:spPr>
          <a:xfrm>
            <a:off x="914400" y="609600"/>
            <a:ext cx="7469188" cy="1050925"/>
          </a:xfrm>
        </p:spPr>
        <p:txBody>
          <a:bodyPr/>
          <a:lstStyle/>
          <a:p>
            <a:r>
              <a:rPr lang="en-US" b="1" i="1" smtClean="0"/>
              <a:t>Stop. Think. Connect. </a:t>
            </a:r>
            <a:r>
              <a:rPr lang="en-US" b="1" smtClean="0"/>
              <a:t/>
            </a:r>
            <a:br>
              <a:rPr lang="en-US" b="1" smtClean="0"/>
            </a:br>
            <a:r>
              <a:rPr lang="en-US" b="1" smtClean="0"/>
              <a:t>Help Spread the Word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Content Placeholder 2"/>
          <p:cNvSpPr>
            <a:spLocks noGrp="1"/>
          </p:cNvSpPr>
          <p:nvPr>
            <p:ph type="body" sz="half" idx="2"/>
          </p:nvPr>
        </p:nvSpPr>
        <p:spPr bwMode="auto">
          <a:xfrm>
            <a:off x="457200" y="990600"/>
            <a:ext cx="8458200" cy="5029200"/>
          </a:xfrm>
          <a:noFill/>
          <a:ln>
            <a:miter lim="800000"/>
            <a:headEnd/>
            <a:tailEnd/>
          </a:ln>
        </p:spPr>
        <p:txBody>
          <a:bodyPr vert="horz" wrap="square" lIns="91440" tIns="45720" rIns="91440" bIns="45720" numCol="1" anchor="t" anchorCtr="0" compatLnSpc="1">
            <a:prstTxWarp prst="textNoShape">
              <a:avLst/>
            </a:prstTxWarp>
          </a:bodyPr>
          <a:lstStyle/>
          <a:p>
            <a:endParaRPr lang="en-US" sz="2400" smtClean="0">
              <a:solidFill>
                <a:schemeClr val="bg1"/>
              </a:solidFill>
            </a:endParaRPr>
          </a:p>
          <a:p>
            <a:pPr algn="ctr">
              <a:buFont typeface="Wingdings" pitchFamily="2" charset="2"/>
              <a:buNone/>
            </a:pPr>
            <a:r>
              <a:rPr lang="en-US" sz="4400" smtClean="0">
                <a:solidFill>
                  <a:schemeClr val="bg1"/>
                </a:solidFill>
              </a:rPr>
              <a:t>www.dhs.gov/stopthinkconnect</a:t>
            </a:r>
            <a:endParaRPr lang="en-US" sz="4400" b="1" smtClean="0">
              <a:solidFill>
                <a:schemeClr val="bg1"/>
              </a:solidFill>
            </a:endParaRPr>
          </a:p>
          <a:p>
            <a:pPr lvl="1"/>
            <a:endParaRPr lang="en-US" sz="2300" smtClean="0">
              <a:solidFill>
                <a:schemeClr val="bg1"/>
              </a:solidFill>
            </a:endParaRPr>
          </a:p>
          <a:p>
            <a:pPr lvl="1"/>
            <a:endParaRPr lang="en-US" sz="2300" smtClean="0">
              <a:solidFill>
                <a:schemeClr val="bg1"/>
              </a:solidFill>
            </a:endParaRPr>
          </a:p>
          <a:p>
            <a:pPr lvl="1" algn="ctr">
              <a:buFont typeface="Wingdings" pitchFamily="2" charset="2"/>
              <a:buNone/>
            </a:pPr>
            <a:r>
              <a:rPr lang="en-US" sz="2300" smtClean="0">
                <a:solidFill>
                  <a:schemeClr val="bg1"/>
                </a:solidFill>
              </a:rPr>
              <a:t>For more information on the </a:t>
            </a:r>
            <a:r>
              <a:rPr lang="en-US" sz="2300" b="1" i="1" smtClean="0">
                <a:solidFill>
                  <a:schemeClr val="bg1"/>
                </a:solidFill>
              </a:rPr>
              <a:t>Stop. Think. Connect. </a:t>
            </a:r>
            <a:r>
              <a:rPr lang="en-US" sz="2300" smtClean="0">
                <a:solidFill>
                  <a:schemeClr val="bg1"/>
                </a:solidFill>
              </a:rPr>
              <a:t>Campaign and to access free downloadable tools and resources</a:t>
            </a:r>
          </a:p>
          <a:p>
            <a:pPr>
              <a:buFont typeface="Wingdings" pitchFamily="2" charset="2"/>
              <a:buNone/>
            </a:pPr>
            <a:endParaRPr lang="en-US" sz="2800" smtClean="0">
              <a:solidFill>
                <a:schemeClr val="bg1"/>
              </a:solidFill>
            </a:endParaRPr>
          </a:p>
          <a:p>
            <a:pPr lvl="2">
              <a:spcBef>
                <a:spcPct val="0"/>
              </a:spcBef>
              <a:buFontTx/>
              <a:buChar char="-"/>
            </a:pPr>
            <a:endParaRPr lang="en-US" sz="2800" smtClean="0">
              <a:solidFill>
                <a:schemeClr val="bg1"/>
              </a:solidFill>
            </a:endParaRPr>
          </a:p>
          <a:p>
            <a:pPr lvl="2">
              <a:spcBef>
                <a:spcPct val="0"/>
              </a:spcBef>
              <a:buFontTx/>
              <a:buChar char="-"/>
            </a:pPr>
            <a:endParaRPr lang="en-US" sz="2500" smtClean="0">
              <a:solidFill>
                <a:schemeClr val="bg1"/>
              </a:solidFill>
            </a:endParaRPr>
          </a:p>
          <a:p>
            <a:pPr lvl="1">
              <a:spcBef>
                <a:spcPct val="0"/>
              </a:spcBef>
            </a:pPr>
            <a:endParaRPr lang="en-US" sz="2000" smtClean="0">
              <a:solidFill>
                <a:schemeClr val="bg1"/>
              </a:solidFill>
            </a:endParaRPr>
          </a:p>
          <a:p>
            <a:pPr>
              <a:buFont typeface="Wingdings" pitchFamily="2" charset="2"/>
              <a:buNone/>
            </a:pPr>
            <a:endParaRPr lang="en-US" sz="2400" smtClean="0"/>
          </a:p>
        </p:txBody>
      </p:sp>
      <p:sp>
        <p:nvSpPr>
          <p:cNvPr id="25604" name="Slide Number Placeholder 3"/>
          <p:cNvSpPr>
            <a:spLocks noGrp="1"/>
          </p:cNvSpPr>
          <p:nvPr>
            <p:ph type="sldNum" sz="quarter" idx="10"/>
          </p:nvPr>
        </p:nvSpPr>
        <p:spPr/>
        <p:txBody>
          <a:bodyPr/>
          <a:lstStyle/>
          <a:p>
            <a:pPr>
              <a:defRPr/>
            </a:pPr>
            <a:fld id="{5299624B-2C1E-4807-B114-1D0B806A5332}" type="slidenum">
              <a:rPr lang="en-US"/>
              <a:pPr>
                <a:defRPr/>
              </a:pPr>
              <a:t>15</a:t>
            </a:fld>
            <a:endParaRPr lang="en-US" dirty="0"/>
          </a:p>
        </p:txBody>
      </p:sp>
      <p:sp>
        <p:nvSpPr>
          <p:cNvPr id="40963" name="TextBox 7"/>
          <p:cNvSpPr txBox="1">
            <a:spLocks noChangeArrowheads="1"/>
          </p:cNvSpPr>
          <p:nvPr/>
        </p:nvSpPr>
        <p:spPr bwMode="auto">
          <a:xfrm>
            <a:off x="8153400" y="6248400"/>
            <a:ext cx="685800" cy="461963"/>
          </a:xfrm>
          <a:prstGeom prst="rect">
            <a:avLst/>
          </a:prstGeom>
          <a:noFill/>
          <a:ln w="9525">
            <a:noFill/>
            <a:miter lim="800000"/>
            <a:headEnd/>
            <a:tailEnd/>
          </a:ln>
        </p:spPr>
        <p:txBody>
          <a:bodyPr>
            <a:spAutoFit/>
          </a:bodyPr>
          <a:lstStyle/>
          <a:p>
            <a:r>
              <a:rPr lang="en-US">
                <a:solidFill>
                  <a:schemeClr val="bg1"/>
                </a:solidFill>
              </a:rPr>
              <a:t> </a:t>
            </a:r>
          </a:p>
        </p:txBody>
      </p:sp>
      <p:sp>
        <p:nvSpPr>
          <p:cNvPr id="40964" name="Title 7"/>
          <p:cNvSpPr>
            <a:spLocks noGrp="1"/>
          </p:cNvSpPr>
          <p:nvPr>
            <p:ph type="title"/>
          </p:nvPr>
        </p:nvSpPr>
        <p:spPr/>
        <p:txBody>
          <a:bodyPr/>
          <a:lstStyle/>
          <a:p>
            <a:endParaRPr lang="en-US" b="1"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Table of Contents</a:t>
            </a:r>
          </a:p>
        </p:txBody>
      </p:sp>
      <p:sp>
        <p:nvSpPr>
          <p:cNvPr id="15363" name="Slide Number Placeholder 4"/>
          <p:cNvSpPr>
            <a:spLocks noGrp="1"/>
          </p:cNvSpPr>
          <p:nvPr>
            <p:ph type="sldNum" sz="quarter" idx="10"/>
          </p:nvPr>
        </p:nvSpPr>
        <p:spPr/>
        <p:txBody>
          <a:bodyPr/>
          <a:lstStyle/>
          <a:p>
            <a:pPr>
              <a:defRPr/>
            </a:pPr>
            <a:fld id="{7CB01DAE-5B56-4F96-B04E-3B7DD7F5BA1A}" type="slidenum">
              <a:rPr lang="en-US"/>
              <a:pPr>
                <a:defRPr/>
              </a:pPr>
              <a:t>2</a:t>
            </a:fld>
            <a:endParaRPr lang="en-US" dirty="0"/>
          </a:p>
        </p:txBody>
      </p:sp>
      <p:sp>
        <p:nvSpPr>
          <p:cNvPr id="18435" name="Content Placeholder 2"/>
          <p:cNvSpPr>
            <a:spLocks noGrp="1"/>
          </p:cNvSpPr>
          <p:nvPr>
            <p:ph type="body" sz="half" idx="2"/>
          </p:nvPr>
        </p:nvSpPr>
        <p:spPr bwMode="auto">
          <a:xfrm>
            <a:off x="457200" y="1676400"/>
            <a:ext cx="8458200" cy="6248400"/>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solidFill>
                  <a:schemeClr val="bg1"/>
                </a:solidFill>
              </a:rPr>
              <a:t>Overview</a:t>
            </a:r>
          </a:p>
          <a:p>
            <a:r>
              <a:rPr lang="en-US" sz="2400" smtClean="0">
                <a:solidFill>
                  <a:schemeClr val="bg1"/>
                </a:solidFill>
              </a:rPr>
              <a:t>Stop. Think. Connect.</a:t>
            </a:r>
          </a:p>
          <a:p>
            <a:r>
              <a:rPr lang="en-US" sz="2400" smtClean="0">
                <a:solidFill>
                  <a:schemeClr val="bg1"/>
                </a:solidFill>
              </a:rPr>
              <a:t>Message Development and Implementation</a:t>
            </a:r>
          </a:p>
          <a:p>
            <a:r>
              <a:rPr lang="en-US" sz="2400" smtClean="0">
                <a:solidFill>
                  <a:schemeClr val="bg1"/>
                </a:solidFill>
              </a:rPr>
              <a:t>Spread the Word</a:t>
            </a:r>
          </a:p>
          <a:p>
            <a:pPr>
              <a:buFont typeface="Wingdings" pitchFamily="2" charset="2"/>
              <a:buNone/>
            </a:pPr>
            <a:endParaRPr lang="en-US"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0"/>
          </p:nvPr>
        </p:nvSpPr>
        <p:spPr/>
        <p:txBody>
          <a:bodyPr/>
          <a:lstStyle/>
          <a:p>
            <a:pPr>
              <a:defRPr/>
            </a:pPr>
            <a:fld id="{D95E6D18-08BA-4F3E-820D-0F742AE0564F}" type="slidenum">
              <a:rPr lang="en-US"/>
              <a:pPr>
                <a:defRPr/>
              </a:pPr>
              <a:t>3</a:t>
            </a:fld>
            <a:endParaRPr lang="en-US" dirty="0"/>
          </a:p>
        </p:txBody>
      </p:sp>
      <p:sp>
        <p:nvSpPr>
          <p:cNvPr id="19458" name="Content Placeholder 2"/>
          <p:cNvSpPr>
            <a:spLocks noGrp="1"/>
          </p:cNvSpPr>
          <p:nvPr>
            <p:ph type="body" sz="half" idx="2"/>
          </p:nvPr>
        </p:nvSpPr>
        <p:spPr bwMode="auto">
          <a:xfrm>
            <a:off x="457200" y="1676400"/>
            <a:ext cx="8458200" cy="6248400"/>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endParaRPr lang="en-US" sz="2400" smtClean="0">
              <a:solidFill>
                <a:schemeClr val="bg1"/>
              </a:solidFill>
            </a:endParaRPr>
          </a:p>
          <a:p>
            <a:pPr algn="ctr">
              <a:buFont typeface="Wingdings" pitchFamily="2" charset="2"/>
              <a:buNone/>
            </a:pPr>
            <a:r>
              <a:rPr lang="en-US" sz="2400" smtClean="0">
                <a:solidFill>
                  <a:schemeClr val="bg1"/>
                </a:solidFill>
              </a:rPr>
              <a:t>“This cyber threat is one of the most serious economic and national security challenges we face as a nation.”</a:t>
            </a:r>
          </a:p>
          <a:p>
            <a:pPr algn="r">
              <a:buFontTx/>
              <a:buChar char="-"/>
            </a:pPr>
            <a:r>
              <a:rPr lang="en-US" sz="2400" b="1" i="1" smtClean="0">
                <a:solidFill>
                  <a:schemeClr val="bg1"/>
                </a:solidFill>
              </a:rPr>
              <a:t>President Barack Obama</a:t>
            </a:r>
          </a:p>
          <a:p>
            <a:pPr algn="r">
              <a:buFont typeface="Wingdings" pitchFamily="2" charset="2"/>
              <a:buNone/>
            </a:pPr>
            <a:r>
              <a:rPr lang="en-US" sz="1600" b="1" smtClean="0">
                <a:solidFill>
                  <a:schemeClr val="bg1"/>
                </a:solidFill>
              </a:rPr>
              <a:t>May 29, 2009</a:t>
            </a:r>
          </a:p>
          <a:p>
            <a:pPr>
              <a:buFont typeface="Wingdings" pitchFamily="2" charset="2"/>
              <a:buNone/>
            </a:pPr>
            <a:endParaRPr lang="en-US"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b="1" smtClean="0"/>
              <a:t>Overview</a:t>
            </a:r>
          </a:p>
        </p:txBody>
      </p:sp>
      <p:sp>
        <p:nvSpPr>
          <p:cNvPr id="17411" name="Slide Number Placeholder 4"/>
          <p:cNvSpPr>
            <a:spLocks noGrp="1"/>
          </p:cNvSpPr>
          <p:nvPr>
            <p:ph type="sldNum" sz="quarter" idx="10"/>
          </p:nvPr>
        </p:nvSpPr>
        <p:spPr/>
        <p:txBody>
          <a:bodyPr/>
          <a:lstStyle/>
          <a:p>
            <a:pPr>
              <a:defRPr/>
            </a:pPr>
            <a:fld id="{A2837D1F-D6C7-4822-9DED-AAE786F41CE8}" type="slidenum">
              <a:rPr lang="en-US"/>
              <a:pPr>
                <a:defRPr/>
              </a:pPr>
              <a:t>4</a:t>
            </a:fld>
            <a:endParaRPr lang="en-US" dirty="0"/>
          </a:p>
        </p:txBody>
      </p:sp>
      <p:sp>
        <p:nvSpPr>
          <p:cNvPr id="20483" name="Content Placeholder 2"/>
          <p:cNvSpPr>
            <a:spLocks noGrp="1"/>
          </p:cNvSpPr>
          <p:nvPr>
            <p:ph type="body" sz="half" idx="2"/>
          </p:nvPr>
        </p:nvSpPr>
        <p:spPr bwMode="auto">
          <a:xfrm>
            <a:off x="457200" y="1676400"/>
            <a:ext cx="8458200" cy="6248400"/>
          </a:xfrm>
          <a:noFill/>
          <a:ln>
            <a:miter lim="800000"/>
            <a:headEnd/>
            <a:tailEnd/>
          </a:ln>
        </p:spPr>
        <p:txBody>
          <a:bodyPr vert="horz" wrap="square" lIns="91440" tIns="45720" rIns="91440" bIns="45720" numCol="1" anchor="t" anchorCtr="0" compatLnSpc="1">
            <a:prstTxWarp prst="textNoShape">
              <a:avLst/>
            </a:prstTxWarp>
          </a:bodyPr>
          <a:lstStyle/>
          <a:p>
            <a:r>
              <a:rPr lang="en-US" sz="2400" smtClean="0">
                <a:solidFill>
                  <a:schemeClr val="bg1"/>
                </a:solidFill>
              </a:rPr>
              <a:t>Shortly after taking office, President Obama ordered a 60-day, comprehensive, “clean-slate” review to assess U.S. policies and structures for cybersecurity</a:t>
            </a:r>
          </a:p>
          <a:p>
            <a:r>
              <a:rPr lang="en-US" sz="2400" smtClean="0">
                <a:solidFill>
                  <a:schemeClr val="bg1"/>
                </a:solidFill>
              </a:rPr>
              <a:t>The resulting </a:t>
            </a:r>
            <a:r>
              <a:rPr lang="en-US" sz="2400" i="1" smtClean="0">
                <a:solidFill>
                  <a:schemeClr val="bg1"/>
                </a:solidFill>
              </a:rPr>
              <a:t>Cyberspace Policy Review </a:t>
            </a:r>
            <a:r>
              <a:rPr lang="en-US" sz="2400" smtClean="0">
                <a:solidFill>
                  <a:schemeClr val="bg1"/>
                </a:solidFill>
              </a:rPr>
              <a:t>recommends the Federal government “initiate a national public awareness and education campaign informed by previous successful campaigns.”</a:t>
            </a:r>
          </a:p>
          <a:p>
            <a:endParaRPr lang="en-US" sz="1900" smtClean="0">
              <a:solidFill>
                <a:schemeClr val="bg1"/>
              </a:solidFill>
            </a:endParaRPr>
          </a:p>
          <a:p>
            <a:pPr>
              <a:buFont typeface="Wingdings" pitchFamily="2" charset="2"/>
              <a:buNone/>
            </a:pPr>
            <a:endParaRPr lang="en-US"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0"/>
          </p:nvPr>
        </p:nvSpPr>
        <p:spPr/>
        <p:txBody>
          <a:bodyPr/>
          <a:lstStyle/>
          <a:p>
            <a:pPr>
              <a:defRPr/>
            </a:pPr>
            <a:fld id="{7E631B3F-DBCE-4E30-ACF4-CF2ED37BE571}" type="slidenum">
              <a:rPr lang="en-US"/>
              <a:pPr>
                <a:defRPr/>
              </a:pPr>
              <a:t>5</a:t>
            </a:fld>
            <a:endParaRPr lang="en-US" dirty="0"/>
          </a:p>
        </p:txBody>
      </p:sp>
      <p:sp>
        <p:nvSpPr>
          <p:cNvPr id="22530" name="Content Placeholder 2"/>
          <p:cNvSpPr>
            <a:spLocks noGrp="1"/>
          </p:cNvSpPr>
          <p:nvPr>
            <p:ph type="body" sz="half" idx="2"/>
          </p:nvPr>
        </p:nvSpPr>
        <p:spPr bwMode="auto">
          <a:xfrm>
            <a:off x="457200" y="1676400"/>
            <a:ext cx="8458200" cy="6248400"/>
          </a:xfrm>
          <a:noFill/>
          <a:ln>
            <a:miter lim="800000"/>
            <a:headEnd/>
            <a:tailEnd/>
          </a:ln>
        </p:spPr>
        <p:txBody>
          <a:bodyPr vert="horz" wrap="square" lIns="91440" tIns="45720" rIns="91440" bIns="45720" numCol="1" anchor="t" anchorCtr="0" compatLnSpc="1">
            <a:prstTxWarp prst="textNoShape">
              <a:avLst/>
            </a:prstTxWarp>
          </a:bodyPr>
          <a:lstStyle/>
          <a:p>
            <a:endParaRPr lang="en-US" sz="1900" smtClean="0">
              <a:solidFill>
                <a:schemeClr val="bg1"/>
              </a:solidFill>
            </a:endParaRPr>
          </a:p>
          <a:p>
            <a:pPr>
              <a:buFont typeface="Wingdings" pitchFamily="2" charset="2"/>
              <a:buNone/>
            </a:pPr>
            <a:endParaRPr lang="en-US" sz="2400" smtClean="0"/>
          </a:p>
        </p:txBody>
      </p:sp>
      <p:sp>
        <p:nvSpPr>
          <p:cNvPr id="7" name="Content Placeholder 2"/>
          <p:cNvSpPr txBox="1">
            <a:spLocks/>
          </p:cNvSpPr>
          <p:nvPr/>
        </p:nvSpPr>
        <p:spPr bwMode="auto">
          <a:xfrm>
            <a:off x="609600" y="1295400"/>
            <a:ext cx="8458200" cy="6248400"/>
          </a:xfrm>
          <a:prstGeom prst="rect">
            <a:avLst/>
          </a:prstGeom>
          <a:noFill/>
          <a:ln>
            <a:miter lim="800000"/>
            <a:headEnd/>
            <a:tailEnd/>
          </a:ln>
        </p:spPr>
        <p:txBody>
          <a:bodyPr/>
          <a:lstStyle/>
          <a:p>
            <a:pPr marL="233363" indent="-233363" eaLnBrk="0" hangingPunct="0">
              <a:spcBef>
                <a:spcPct val="60000"/>
              </a:spcBef>
              <a:buClr>
                <a:srgbClr val="B0B1B3"/>
              </a:buClr>
              <a:buFont typeface="Wingdings" pitchFamily="2" charset="2"/>
              <a:buChar char="§"/>
              <a:defRPr/>
            </a:pPr>
            <a:r>
              <a:rPr lang="en-US" kern="0" dirty="0">
                <a:solidFill>
                  <a:schemeClr val="bg1"/>
                </a:solidFill>
                <a:latin typeface="+mn-lt"/>
              </a:rPr>
              <a:t>To conform with the Cyberspace Policy Review, the Department of Homeland Security (DHS) developed a National Cybersecurity Awareness Campaign</a:t>
            </a:r>
          </a:p>
          <a:p>
            <a:pPr marL="233363" indent="-233363" eaLnBrk="0" hangingPunct="0">
              <a:spcBef>
                <a:spcPct val="60000"/>
              </a:spcBef>
              <a:buClr>
                <a:srgbClr val="B0B1B3"/>
              </a:buClr>
              <a:buFont typeface="Wingdings" pitchFamily="2" charset="2"/>
              <a:buChar char="§"/>
              <a:defRPr/>
            </a:pPr>
            <a:r>
              <a:rPr lang="en-US" kern="0" dirty="0">
                <a:solidFill>
                  <a:schemeClr val="bg1"/>
                </a:solidFill>
                <a:latin typeface="+mn-lt"/>
              </a:rPr>
              <a:t>The campaign, </a:t>
            </a:r>
            <a:r>
              <a:rPr lang="en-US" b="1" i="1" kern="0" dirty="0">
                <a:solidFill>
                  <a:schemeClr val="bg1"/>
                </a:solidFill>
                <a:latin typeface="+mn-lt"/>
              </a:rPr>
              <a:t>Stop. Think. Connect.</a:t>
            </a:r>
            <a:r>
              <a:rPr lang="en-US" kern="0" dirty="0">
                <a:solidFill>
                  <a:schemeClr val="bg1"/>
                </a:solidFill>
                <a:latin typeface="+mn-lt"/>
              </a:rPr>
              <a:t>, </a:t>
            </a:r>
            <a:r>
              <a:rPr lang="en-US" dirty="0">
                <a:solidFill>
                  <a:srgbClr val="002060"/>
                </a:solidFill>
                <a:latin typeface="+mn-lt"/>
              </a:rPr>
              <a:t>aims to raise awareness about cybersecurity, ultimately increasing the understanding of cyber threats and empowering the American public to be safer and secure online</a:t>
            </a:r>
            <a:endParaRPr lang="en-US" kern="0" dirty="0">
              <a:solidFill>
                <a:srgbClr val="002060"/>
              </a:solidFill>
              <a:latin typeface="+mn-lt"/>
            </a:endParaRPr>
          </a:p>
          <a:p>
            <a:pPr marL="233363" indent="-233363" eaLnBrk="0" hangingPunct="0">
              <a:spcBef>
                <a:spcPct val="60000"/>
              </a:spcBef>
              <a:buClr>
                <a:srgbClr val="B0B1B3"/>
              </a:buClr>
              <a:buFont typeface="Wingdings" pitchFamily="2" charset="2"/>
              <a:buChar char="§"/>
              <a:defRPr/>
            </a:pPr>
            <a:endParaRPr lang="en-US" sz="1900" kern="0" dirty="0">
              <a:solidFill>
                <a:schemeClr val="bg1"/>
              </a:solidFill>
              <a:latin typeface="+mn-lt"/>
            </a:endParaRPr>
          </a:p>
          <a:p>
            <a:pPr marL="233363" indent="-233363" eaLnBrk="0" hangingPunct="0">
              <a:spcBef>
                <a:spcPct val="60000"/>
              </a:spcBef>
              <a:buClr>
                <a:srgbClr val="B0B1B3"/>
              </a:buClr>
              <a:buFont typeface="Wingdings" pitchFamily="2" charset="2"/>
              <a:buNone/>
              <a:defRPr/>
            </a:pPr>
            <a:endParaRPr lang="en-US" kern="0" dirty="0">
              <a:solidFill>
                <a:srgbClr val="EFF7FF"/>
              </a:solidFill>
              <a:latin typeface="+mn-lt"/>
            </a:endParaRPr>
          </a:p>
        </p:txBody>
      </p:sp>
      <p:sp>
        <p:nvSpPr>
          <p:cNvPr id="22532" name="Title 9"/>
          <p:cNvSpPr>
            <a:spLocks noGrp="1"/>
          </p:cNvSpPr>
          <p:nvPr>
            <p:ph type="title"/>
          </p:nvPr>
        </p:nvSpPr>
        <p:spPr/>
        <p:txBody>
          <a:bodyPr/>
          <a:lstStyle/>
          <a:p>
            <a:r>
              <a:rPr lang="en-US" b="1" i="1" smtClean="0"/>
              <a:t>Stop. Think. Connect.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0"/>
          </p:nvPr>
        </p:nvSpPr>
        <p:spPr/>
        <p:txBody>
          <a:bodyPr/>
          <a:lstStyle/>
          <a:p>
            <a:pPr>
              <a:defRPr/>
            </a:pPr>
            <a:fld id="{DF1852A9-B5AF-4F3B-A9E6-A24999C55014}" type="slidenum">
              <a:rPr lang="en-US"/>
              <a:pPr>
                <a:defRPr/>
              </a:pPr>
              <a:t>6</a:t>
            </a:fld>
            <a:endParaRPr lang="en-US" dirty="0"/>
          </a:p>
        </p:txBody>
      </p:sp>
      <p:sp>
        <p:nvSpPr>
          <p:cNvPr id="24578" name="Content Placeholder 2"/>
          <p:cNvSpPr>
            <a:spLocks noGrp="1"/>
          </p:cNvSpPr>
          <p:nvPr>
            <p:ph type="body" sz="half" idx="2"/>
          </p:nvPr>
        </p:nvSpPr>
        <p:spPr bwMode="auto">
          <a:xfrm>
            <a:off x="457200" y="1676400"/>
            <a:ext cx="8458200" cy="6248400"/>
          </a:xfrm>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solidFill>
                  <a:schemeClr val="bg1"/>
                </a:solidFill>
              </a:rPr>
              <a:t>Led by the Department of Homeland Security, the campaign’s primary goals are to:</a:t>
            </a:r>
          </a:p>
          <a:p>
            <a:pPr lvl="1"/>
            <a:r>
              <a:rPr lang="en-US" sz="1900" dirty="0" smtClean="0">
                <a:solidFill>
                  <a:schemeClr val="bg1"/>
                </a:solidFill>
              </a:rPr>
              <a:t>Elevate the nation’s awareness of cybersecurity and its association with the security of our nation and safety of our personal lives</a:t>
            </a:r>
          </a:p>
          <a:p>
            <a:pPr lvl="1"/>
            <a:r>
              <a:rPr lang="en-US" sz="1900" dirty="0" smtClean="0">
                <a:solidFill>
                  <a:schemeClr val="bg1"/>
                </a:solidFill>
              </a:rPr>
              <a:t>Engage the American public and the private sector as well as state and local governments in our nation’s effort to improve cybersecurity</a:t>
            </a:r>
          </a:p>
          <a:p>
            <a:pPr lvl="1"/>
            <a:r>
              <a:rPr lang="en-US" sz="1900" dirty="0" smtClean="0">
                <a:solidFill>
                  <a:schemeClr val="bg1"/>
                </a:solidFill>
              </a:rPr>
              <a:t>Generate and communicate approaches and strategies for the public to help keep themselves, their families and their communities safer online</a:t>
            </a:r>
            <a:endParaRPr lang="en-US" sz="2400" dirty="0" smtClean="0">
              <a:solidFill>
                <a:schemeClr val="bg1"/>
              </a:solidFill>
            </a:endParaRPr>
          </a:p>
          <a:p>
            <a:r>
              <a:rPr lang="en-US" sz="2400" dirty="0" smtClean="0">
                <a:solidFill>
                  <a:schemeClr val="bg1"/>
                </a:solidFill>
              </a:rPr>
              <a:t> </a:t>
            </a:r>
            <a:r>
              <a:rPr lang="en-US" sz="2400" b="1" i="1" dirty="0" smtClean="0">
                <a:solidFill>
                  <a:srgbClr val="002060"/>
                </a:solidFill>
              </a:rPr>
              <a:t>Stop. Think. Connect.</a:t>
            </a:r>
            <a:r>
              <a:rPr lang="en-US" sz="2400" dirty="0" smtClean="0">
                <a:solidFill>
                  <a:srgbClr val="002060"/>
                </a:solidFill>
              </a:rPr>
              <a:t> launched in October 2010, in conjunction with National Cyber Security Awareness Month</a:t>
            </a:r>
          </a:p>
          <a:p>
            <a:pPr lvl="1">
              <a:buFont typeface="Wingdings" pitchFamily="2" charset="2"/>
              <a:buNone/>
            </a:pPr>
            <a:endParaRPr lang="en-US" sz="2500" dirty="0" smtClean="0">
              <a:solidFill>
                <a:schemeClr val="bg1"/>
              </a:solidFill>
            </a:endParaRPr>
          </a:p>
          <a:p>
            <a:endParaRPr lang="en-US" sz="1900" dirty="0" smtClean="0">
              <a:solidFill>
                <a:schemeClr val="bg1"/>
              </a:solidFill>
            </a:endParaRPr>
          </a:p>
          <a:p>
            <a:pPr>
              <a:buFont typeface="Wingdings" pitchFamily="2" charset="2"/>
              <a:buNone/>
            </a:pPr>
            <a:endParaRPr lang="en-US" sz="2400" dirty="0" smtClean="0"/>
          </a:p>
        </p:txBody>
      </p:sp>
      <p:sp>
        <p:nvSpPr>
          <p:cNvPr id="24579" name="Title 7"/>
          <p:cNvSpPr>
            <a:spLocks noGrp="1"/>
          </p:cNvSpPr>
          <p:nvPr>
            <p:ph type="title"/>
          </p:nvPr>
        </p:nvSpPr>
        <p:spPr/>
        <p:txBody>
          <a:bodyPr/>
          <a:lstStyle/>
          <a:p>
            <a:r>
              <a:rPr lang="en-US" b="1" i="1" smtClean="0"/>
              <a:t>Stop. Think. Connect.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0"/>
          </p:nvPr>
        </p:nvSpPr>
        <p:spPr/>
        <p:txBody>
          <a:bodyPr/>
          <a:lstStyle/>
          <a:p>
            <a:pPr>
              <a:defRPr/>
            </a:pPr>
            <a:fld id="{9EFB7387-9F00-4CF5-B53A-32BC7A2C19E7}" type="slidenum">
              <a:rPr lang="en-US"/>
              <a:pPr>
                <a:defRPr/>
              </a:pPr>
              <a:t>7</a:t>
            </a:fld>
            <a:endParaRPr lang="en-US" dirty="0"/>
          </a:p>
        </p:txBody>
      </p:sp>
      <p:sp>
        <p:nvSpPr>
          <p:cNvPr id="25602" name="Title 7"/>
          <p:cNvSpPr>
            <a:spLocks noGrp="1"/>
          </p:cNvSpPr>
          <p:nvPr>
            <p:ph type="title"/>
          </p:nvPr>
        </p:nvSpPr>
        <p:spPr/>
        <p:txBody>
          <a:bodyPr/>
          <a:lstStyle/>
          <a:p>
            <a:r>
              <a:rPr lang="en-US" b="1" i="1" smtClean="0"/>
              <a:t>Stop. Think. Connect.</a:t>
            </a:r>
          </a:p>
        </p:txBody>
      </p:sp>
      <p:sp>
        <p:nvSpPr>
          <p:cNvPr id="7" name="Content Placeholder 2"/>
          <p:cNvSpPr txBox="1">
            <a:spLocks/>
          </p:cNvSpPr>
          <p:nvPr/>
        </p:nvSpPr>
        <p:spPr bwMode="auto">
          <a:xfrm>
            <a:off x="609600" y="1828800"/>
            <a:ext cx="8458200" cy="6248400"/>
          </a:xfrm>
          <a:prstGeom prst="rect">
            <a:avLst/>
          </a:prstGeom>
          <a:noFill/>
          <a:ln>
            <a:miter lim="800000"/>
            <a:headEnd/>
            <a:tailEnd/>
          </a:ln>
        </p:spPr>
        <p:txBody>
          <a:bodyPr/>
          <a:lstStyle/>
          <a:p>
            <a:pPr marL="233363" indent="-233363" eaLnBrk="0" hangingPunct="0">
              <a:spcBef>
                <a:spcPct val="60000"/>
              </a:spcBef>
              <a:buClr>
                <a:srgbClr val="B0B1B3"/>
              </a:buClr>
              <a:buFont typeface="Wingdings" pitchFamily="2" charset="2"/>
              <a:buChar char="§"/>
              <a:defRPr/>
            </a:pPr>
            <a:r>
              <a:rPr lang="en-US" kern="0" dirty="0">
                <a:solidFill>
                  <a:schemeClr val="bg1"/>
                </a:solidFill>
                <a:latin typeface="+mn-lt"/>
              </a:rPr>
              <a:t>The campaign will reach out to all Americans about the importance of cybersecurity, but especially those who use the Internet most frequently</a:t>
            </a:r>
          </a:p>
          <a:p>
            <a:pPr marL="233363" indent="-233363" eaLnBrk="0" hangingPunct="0">
              <a:spcBef>
                <a:spcPct val="60000"/>
              </a:spcBef>
              <a:buClr>
                <a:srgbClr val="B0B1B3"/>
              </a:buClr>
              <a:buFont typeface="Wingdings" pitchFamily="2" charset="2"/>
              <a:buChar char="§"/>
              <a:defRPr/>
            </a:pPr>
            <a:endParaRPr lang="en-US" sz="1900" kern="0" dirty="0">
              <a:solidFill>
                <a:schemeClr val="bg1"/>
              </a:solidFill>
              <a:latin typeface="+mn-lt"/>
            </a:endParaRPr>
          </a:p>
          <a:p>
            <a:pPr marL="233363" indent="-233363" eaLnBrk="0" hangingPunct="0">
              <a:spcBef>
                <a:spcPct val="60000"/>
              </a:spcBef>
              <a:buClr>
                <a:srgbClr val="B0B1B3"/>
              </a:buClr>
              <a:buFont typeface="Wingdings" pitchFamily="2" charset="2"/>
              <a:buNone/>
              <a:defRPr/>
            </a:pPr>
            <a:endParaRPr lang="en-US" kern="0" dirty="0">
              <a:solidFill>
                <a:srgbClr val="EFF7FF"/>
              </a:solidFill>
              <a:latin typeface="+mn-lt"/>
            </a:endParaRPr>
          </a:p>
        </p:txBody>
      </p:sp>
      <p:graphicFrame>
        <p:nvGraphicFramePr>
          <p:cNvPr id="8" name="Diagram 7"/>
          <p:cNvGraphicFramePr/>
          <p:nvPr/>
        </p:nvGraphicFramePr>
        <p:xfrm>
          <a:off x="1600200" y="3124200"/>
          <a:ext cx="5943600" cy="281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0"/>
          </p:nvPr>
        </p:nvSpPr>
        <p:spPr/>
        <p:txBody>
          <a:bodyPr/>
          <a:lstStyle/>
          <a:p>
            <a:pPr>
              <a:defRPr/>
            </a:pPr>
            <a:fld id="{36B287BE-68E4-46EC-BECB-D81B61F0A5B2}" type="slidenum">
              <a:rPr lang="en-US"/>
              <a:pPr>
                <a:defRPr/>
              </a:pPr>
              <a:t>8</a:t>
            </a:fld>
            <a:endParaRPr lang="en-US" dirty="0"/>
          </a:p>
        </p:txBody>
      </p:sp>
      <p:sp>
        <p:nvSpPr>
          <p:cNvPr id="26626" name="Title 1"/>
          <p:cNvSpPr>
            <a:spLocks noGrp="1"/>
          </p:cNvSpPr>
          <p:nvPr>
            <p:ph type="title"/>
          </p:nvPr>
        </p:nvSpPr>
        <p:spPr>
          <a:xfrm>
            <a:off x="381000" y="381000"/>
            <a:ext cx="7469188" cy="1050925"/>
          </a:xfrm>
        </p:spPr>
        <p:txBody>
          <a:bodyPr/>
          <a:lstStyle/>
          <a:p>
            <a:r>
              <a:rPr lang="en-US" b="1" smtClean="0"/>
              <a:t>Campaign Implementation</a:t>
            </a:r>
          </a:p>
        </p:txBody>
      </p:sp>
      <p:sp>
        <p:nvSpPr>
          <p:cNvPr id="7" name="Content Placeholder 2"/>
          <p:cNvSpPr txBox="1">
            <a:spLocks/>
          </p:cNvSpPr>
          <p:nvPr/>
        </p:nvSpPr>
        <p:spPr bwMode="auto">
          <a:xfrm>
            <a:off x="609600" y="1828800"/>
            <a:ext cx="8458200" cy="6248400"/>
          </a:xfrm>
          <a:prstGeom prst="rect">
            <a:avLst/>
          </a:prstGeom>
          <a:noFill/>
          <a:ln>
            <a:miter lim="800000"/>
            <a:headEnd/>
            <a:tailEnd/>
          </a:ln>
        </p:spPr>
        <p:txBody>
          <a:bodyPr/>
          <a:lstStyle/>
          <a:p>
            <a:pPr marL="233363" indent="-233363" eaLnBrk="0" hangingPunct="0">
              <a:spcBef>
                <a:spcPct val="60000"/>
              </a:spcBef>
              <a:buClr>
                <a:srgbClr val="B0B1B3"/>
              </a:buClr>
              <a:buFont typeface="Wingdings" pitchFamily="2" charset="2"/>
              <a:buChar char="§"/>
              <a:defRPr/>
            </a:pPr>
            <a:r>
              <a:rPr lang="en-US" kern="0" dirty="0">
                <a:solidFill>
                  <a:schemeClr val="bg1"/>
                </a:solidFill>
                <a:latin typeface="+mn-lt"/>
              </a:rPr>
              <a:t>The </a:t>
            </a:r>
            <a:r>
              <a:rPr lang="en-US" b="1" i="1" kern="0" dirty="0">
                <a:solidFill>
                  <a:schemeClr val="bg1"/>
                </a:solidFill>
                <a:latin typeface="+mn-lt"/>
              </a:rPr>
              <a:t>Stop. Think. Connect. </a:t>
            </a:r>
            <a:r>
              <a:rPr lang="en-US" kern="0" dirty="0">
                <a:solidFill>
                  <a:schemeClr val="bg1"/>
                </a:solidFill>
                <a:latin typeface="+mn-lt"/>
              </a:rPr>
              <a:t>campaign will be implemented through a series of programs and events that will create a  strong foundation of both national and community-based support for the campaign</a:t>
            </a:r>
          </a:p>
          <a:p>
            <a:pPr marL="233363" indent="-233363" eaLnBrk="0" hangingPunct="0">
              <a:spcBef>
                <a:spcPct val="60000"/>
              </a:spcBef>
              <a:buClr>
                <a:srgbClr val="B0B1B3"/>
              </a:buClr>
              <a:buFont typeface="Wingdings" pitchFamily="2" charset="2"/>
              <a:buChar char="§"/>
              <a:defRPr/>
            </a:pPr>
            <a:r>
              <a:rPr lang="en-US" kern="0" dirty="0">
                <a:solidFill>
                  <a:schemeClr val="bg1"/>
                </a:solidFill>
                <a:latin typeface="+mn-lt"/>
              </a:rPr>
              <a:t>Campaign programs &amp; activities include:</a:t>
            </a:r>
          </a:p>
          <a:p>
            <a:pPr marL="690563" lvl="1" indent="-233363" eaLnBrk="0" hangingPunct="0">
              <a:spcBef>
                <a:spcPct val="60000"/>
              </a:spcBef>
              <a:buClr>
                <a:srgbClr val="B0B1B3"/>
              </a:buClr>
              <a:buFont typeface="Wingdings" pitchFamily="2" charset="2"/>
              <a:buChar char="§"/>
              <a:defRPr/>
            </a:pPr>
            <a:r>
              <a:rPr lang="en-US" sz="1900" kern="0" dirty="0">
                <a:solidFill>
                  <a:schemeClr val="bg1"/>
                </a:solidFill>
                <a:latin typeface="+mn-lt"/>
              </a:rPr>
              <a:t>“Friends of the Campaign” </a:t>
            </a:r>
          </a:p>
          <a:p>
            <a:pPr marL="690563" lvl="1" indent="-233363" eaLnBrk="0" hangingPunct="0">
              <a:spcBef>
                <a:spcPct val="60000"/>
              </a:spcBef>
              <a:buClr>
                <a:srgbClr val="B0B1B3"/>
              </a:buClr>
              <a:buFont typeface="Wingdings" pitchFamily="2" charset="2"/>
              <a:buChar char="§"/>
              <a:defRPr/>
            </a:pPr>
            <a:r>
              <a:rPr lang="en-US" sz="1900" kern="0" dirty="0">
                <a:solidFill>
                  <a:schemeClr val="bg1"/>
                </a:solidFill>
                <a:latin typeface="+mn-lt"/>
              </a:rPr>
              <a:t>Online PSA Challenge</a:t>
            </a:r>
          </a:p>
          <a:p>
            <a:pPr marL="690563" lvl="1" indent="-233363" eaLnBrk="0" hangingPunct="0">
              <a:spcBef>
                <a:spcPct val="60000"/>
              </a:spcBef>
              <a:buClr>
                <a:srgbClr val="B0B1B3"/>
              </a:buClr>
              <a:defRPr/>
            </a:pPr>
            <a:endParaRPr lang="en-US" sz="1900" kern="0" dirty="0">
              <a:solidFill>
                <a:schemeClr val="bg1"/>
              </a:solidFill>
              <a:latin typeface="+mn-lt"/>
            </a:endParaRPr>
          </a:p>
          <a:p>
            <a:pPr marL="233363" indent="-233363" eaLnBrk="0" hangingPunct="0">
              <a:spcBef>
                <a:spcPct val="60000"/>
              </a:spcBef>
              <a:buClr>
                <a:srgbClr val="B0B1B3"/>
              </a:buClr>
              <a:buFont typeface="Wingdings" pitchFamily="2" charset="2"/>
              <a:buNone/>
              <a:defRPr/>
            </a:pPr>
            <a:endParaRPr lang="en-US" kern="0" dirty="0">
              <a:solidFill>
                <a:srgbClr val="EFF7FF"/>
              </a:solidFill>
              <a:latin typeface="+mn-lt"/>
            </a:endParaRPr>
          </a:p>
        </p:txBody>
      </p:sp>
      <p:sp>
        <p:nvSpPr>
          <p:cNvPr id="8" name="TextBox 7"/>
          <p:cNvSpPr txBox="1"/>
          <p:nvPr/>
        </p:nvSpPr>
        <p:spPr>
          <a:xfrm>
            <a:off x="4953000" y="4038600"/>
            <a:ext cx="4038600" cy="1222375"/>
          </a:xfrm>
          <a:prstGeom prst="rect">
            <a:avLst/>
          </a:prstGeom>
          <a:noFill/>
        </p:spPr>
        <p:txBody>
          <a:bodyPr>
            <a:spAutoFit/>
          </a:bodyPr>
          <a:lstStyle/>
          <a:p>
            <a:pPr marL="690563" lvl="1" indent="-233363" eaLnBrk="0" hangingPunct="0">
              <a:spcBef>
                <a:spcPct val="60000"/>
              </a:spcBef>
              <a:buClr>
                <a:srgbClr val="B0B1B3"/>
              </a:buClr>
              <a:buFont typeface="Wingdings" pitchFamily="2" charset="2"/>
              <a:buChar char="§"/>
              <a:defRPr/>
            </a:pPr>
            <a:r>
              <a:rPr lang="en-US" sz="1900" kern="0" dirty="0">
                <a:solidFill>
                  <a:schemeClr val="bg1"/>
                </a:solidFill>
                <a:latin typeface="+mn-lt"/>
              </a:rPr>
              <a:t>Cyber Citizen Forums</a:t>
            </a:r>
          </a:p>
          <a:p>
            <a:pPr marL="690563" lvl="1" indent="-233363" eaLnBrk="0" hangingPunct="0">
              <a:spcBef>
                <a:spcPct val="60000"/>
              </a:spcBef>
              <a:buClr>
                <a:srgbClr val="B0B1B3"/>
              </a:buClr>
              <a:buFont typeface="Wingdings" pitchFamily="2" charset="2"/>
              <a:buChar char="§"/>
              <a:defRPr/>
            </a:pPr>
            <a:r>
              <a:rPr lang="en-US" sz="1900" kern="0" dirty="0">
                <a:solidFill>
                  <a:schemeClr val="bg1"/>
                </a:solidFill>
                <a:latin typeface="+mn-lt"/>
              </a:rPr>
              <a:t>Cyber Awareness Coalition</a:t>
            </a:r>
          </a:p>
          <a:p>
            <a:pPr>
              <a:buFont typeface="Wingdings" pitchFamily="2" charset="2"/>
              <a:buChar char="§"/>
              <a:defRPr/>
            </a:pPr>
            <a:endParaRPr lang="en-US" dirty="0">
              <a:solidFill>
                <a:schemeClr val="bg1">
                  <a:lumMod val="90000"/>
                  <a:lumOff val="1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0"/>
          </p:nvPr>
        </p:nvSpPr>
        <p:spPr/>
        <p:txBody>
          <a:bodyPr/>
          <a:lstStyle/>
          <a:p>
            <a:pPr>
              <a:defRPr/>
            </a:pPr>
            <a:fld id="{1C594194-AD99-4651-9D54-8CBBFB8960E8}" type="slidenum">
              <a:rPr lang="en-US"/>
              <a:pPr>
                <a:defRPr/>
              </a:pPr>
              <a:t>9</a:t>
            </a:fld>
            <a:endParaRPr lang="en-US" dirty="0"/>
          </a:p>
        </p:txBody>
      </p:sp>
      <p:graphicFrame>
        <p:nvGraphicFramePr>
          <p:cNvPr id="6" name="Diagram 5"/>
          <p:cNvGraphicFramePr/>
          <p:nvPr/>
        </p:nvGraphicFramePr>
        <p:xfrm>
          <a:off x="381000" y="381000"/>
          <a:ext cx="83820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HS_Template_White">
  <a:themeElements>
    <a:clrScheme name="">
      <a:dk1>
        <a:srgbClr val="70BC1F"/>
      </a:dk1>
      <a:lt1>
        <a:srgbClr val="FFFFFF"/>
      </a:lt1>
      <a:dk2>
        <a:srgbClr val="000063"/>
      </a:dk2>
      <a:lt2>
        <a:srgbClr val="FF0000"/>
      </a:lt2>
      <a:accent1>
        <a:srgbClr val="FFDB00"/>
      </a:accent1>
      <a:accent2>
        <a:srgbClr val="0062C8"/>
      </a:accent2>
      <a:accent3>
        <a:srgbClr val="AAAAB7"/>
      </a:accent3>
      <a:accent4>
        <a:srgbClr val="DADADA"/>
      </a:accent4>
      <a:accent5>
        <a:srgbClr val="FFEAAA"/>
      </a:accent5>
      <a:accent6>
        <a:srgbClr val="0058B5"/>
      </a:accent6>
      <a:hlink>
        <a:srgbClr val="CC6600"/>
      </a:hlink>
      <a:folHlink>
        <a:srgbClr val="99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txDef>
      <a:spPr>
        <a:noFill/>
      </a:spPr>
      <a:bodyPr wrap="square" rtlCol="0">
        <a:spAutoFit/>
      </a:bodyPr>
      <a:lstStyle>
        <a:defPPr>
          <a:defRPr dirty="0" smtClean="0"/>
        </a:defPPr>
      </a:lstStyle>
    </a:txDef>
  </a:objectDefaults>
  <a:extraClrSchemeLst>
    <a:extraClrScheme>
      <a:clrScheme name="DHS_Template_White 1">
        <a:dk1>
          <a:srgbClr val="595959"/>
        </a:dk1>
        <a:lt1>
          <a:srgbClr val="F8D167"/>
        </a:lt1>
        <a:dk2>
          <a:srgbClr val="BF5FA7"/>
        </a:dk2>
        <a:lt2>
          <a:srgbClr val="92C9DD"/>
        </a:lt2>
        <a:accent1>
          <a:srgbClr val="9ED47C"/>
        </a:accent1>
        <a:accent2>
          <a:srgbClr val="F3728D"/>
        </a:accent2>
        <a:accent3>
          <a:srgbClr val="FBE5B8"/>
        </a:accent3>
        <a:accent4>
          <a:srgbClr val="4B4B4B"/>
        </a:accent4>
        <a:accent5>
          <a:srgbClr val="CCE6BF"/>
        </a:accent5>
        <a:accent6>
          <a:srgbClr val="DC677F"/>
        </a:accent6>
        <a:hlink>
          <a:srgbClr val="6E91BA"/>
        </a:hlink>
        <a:folHlink>
          <a:srgbClr val="BDBFD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DHS_Template_White</Template>
  <TotalTime>4036</TotalTime>
  <Words>1079</Words>
  <Application>Microsoft Office PowerPoint</Application>
  <PresentationFormat>On-screen Show (4:3)</PresentationFormat>
  <Paragraphs>147</Paragraphs>
  <Slides>15</Slides>
  <Notes>11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DHS_Template_White</vt:lpstr>
      <vt:lpstr>Slide 1</vt:lpstr>
      <vt:lpstr>Table of Contents</vt:lpstr>
      <vt:lpstr>Slide 3</vt:lpstr>
      <vt:lpstr>Overview</vt:lpstr>
      <vt:lpstr>Stop. Think. Connect.</vt:lpstr>
      <vt:lpstr>Stop. Think. Connect.</vt:lpstr>
      <vt:lpstr>Stop. Think. Connect.</vt:lpstr>
      <vt:lpstr>Campaign Implementation</vt:lpstr>
      <vt:lpstr>Slide 9</vt:lpstr>
      <vt:lpstr>Friends of the Campaign</vt:lpstr>
      <vt:lpstr>Online PSA Challenge</vt:lpstr>
      <vt:lpstr>Cyber Awareness Coalition</vt:lpstr>
      <vt:lpstr>Cyber Citizen Forums</vt:lpstr>
      <vt:lpstr>Stop. Think. Connect.  Help Spread the Word</vt:lpstr>
      <vt:lpstr>Slide 15</vt:lpstr>
    </vt:vector>
  </TitlesOfParts>
  <Company>Department of Homeland Security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Stop. Think. Connect. The National Cybersecurity Awareness Campaign</dc:title>
  <dc:creator>Department of Homeland Security</dc:creator>
  <cp:lastModifiedBy>jennifer.newburg</cp:lastModifiedBy>
  <cp:revision>475</cp:revision>
  <cp:lastPrinted>2002-02-25T16:50:36Z</cp:lastPrinted>
  <dcterms:created xsi:type="dcterms:W3CDTF">2003-10-28T16:04:33Z</dcterms:created>
  <dcterms:modified xsi:type="dcterms:W3CDTF">2010-11-03T17:35:59Z</dcterms:modified>
</cp:coreProperties>
</file>